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4" r:id="rId6"/>
    <p:sldId id="267" r:id="rId7"/>
    <p:sldId id="260" r:id="rId8"/>
    <p:sldId id="261" r:id="rId9"/>
    <p:sldId id="262" r:id="rId10"/>
    <p:sldId id="268" r:id="rId11"/>
    <p:sldId id="263" r:id="rId12"/>
    <p:sldId id="266" r:id="rId13"/>
    <p:sldId id="265" r:id="rId14"/>
  </p:sldIdLst>
  <p:sldSz cx="12192000" cy="6858000"/>
  <p:notesSz cx="13716000" cy="24384000"/>
  <p:embeddedFontLst>
    <p:embeddedFont>
      <p:font typeface="Arial Black" panose="020B0A04020102020204" pitchFamily="34" charset="0"/>
      <p:regular r:id="rId16"/>
      <p:bold r:id="rId17"/>
    </p:embeddedFont>
    <p:embeddedFont>
      <p:font typeface="EB Garamond" panose="020B0604020202020204" charset="0"/>
      <p:regular r:id="rId18"/>
      <p:bold r:id="rId19"/>
      <p:italic r:id="rId20"/>
      <p:boldItalic r:id="rId21"/>
    </p:embeddedFont>
    <p:embeddedFont>
      <p:font typeface="EB Garamond Medium"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15:clr>
            <a:srgbClr val="A4A3A4"/>
          </p15:clr>
        </p15:guide>
        <p15:guide id="2" pos="456">
          <p15:clr>
            <a:srgbClr val="A4A3A4"/>
          </p15:clr>
        </p15:guide>
        <p15:guide id="3" orient="horz" pos="2616">
          <p15:clr>
            <a:srgbClr val="A4A3A4"/>
          </p15:clr>
        </p15:guide>
        <p15:guide id="4" orient="horz" pos="3264">
          <p15:clr>
            <a:srgbClr val="A4A3A4"/>
          </p15:clr>
        </p15:guide>
        <p15:guide id="5" pos="6912">
          <p15:clr>
            <a:srgbClr val="A4A3A4"/>
          </p15:clr>
        </p15:guide>
        <p15:guide id="6" orient="horz" pos="2136">
          <p15:clr>
            <a:srgbClr val="A4A3A4"/>
          </p15:clr>
        </p15:guide>
        <p15:guide id="7" orient="horz" pos="4008">
          <p15:clr>
            <a:srgbClr val="A4A3A4"/>
          </p15:clr>
        </p15:guide>
        <p15:guide id="8" orient="horz" pos="1152">
          <p15:clr>
            <a:srgbClr val="A4A3A4"/>
          </p15:clr>
        </p15:guide>
        <p15:guide id="9" orient="horz" pos="2352">
          <p15:clr>
            <a:srgbClr val="A4A3A4"/>
          </p15:clr>
        </p15:guide>
        <p15:guide id="10" orient="horz" pos="1512">
          <p15:clr>
            <a:srgbClr val="A4A3A4"/>
          </p15:clr>
        </p15:guide>
        <p15:guide id="11" pos="7680">
          <p15:clr>
            <a:srgbClr val="A4A3A4"/>
          </p15:clr>
        </p15:guide>
        <p15:guide id="12" pos="6696">
          <p15:clr>
            <a:srgbClr val="A4A3A4"/>
          </p15:clr>
        </p15:guide>
        <p15:guide id="13" pos="1008">
          <p15:clr>
            <a:srgbClr val="A4A3A4"/>
          </p15:clr>
        </p15:guide>
        <p15:guide id="14" pos="1584">
          <p15:clr>
            <a:srgbClr val="A4A3A4"/>
          </p15:clr>
        </p15:guide>
        <p15:guide id="15" pos="2136">
          <p15:clr>
            <a:srgbClr val="A4A3A4"/>
          </p15:clr>
        </p15:guide>
        <p15:guide id="16" pos="2760">
          <p15:clr>
            <a:srgbClr val="A4A3A4"/>
          </p15:clr>
        </p15:guide>
        <p15:guide id="17" pos="3288">
          <p15:clr>
            <a:srgbClr val="A4A3A4"/>
          </p15:clr>
        </p15:guide>
        <p15:guide id="18" pos="4032">
          <p15:clr>
            <a:srgbClr val="A4A3A4"/>
          </p15:clr>
        </p15:guide>
        <p15:guide id="19" pos="4392">
          <p15:clr>
            <a:srgbClr val="A4A3A4"/>
          </p15:clr>
        </p15:guide>
        <p15:guide id="20" pos="4944">
          <p15:clr>
            <a:srgbClr val="A4A3A4"/>
          </p15:clr>
        </p15:guide>
        <p15:guide id="21" pos="5544">
          <p15:clr>
            <a:srgbClr val="A4A3A4"/>
          </p15:clr>
        </p15:guide>
        <p15:guide id="22" pos="6072">
          <p15:clr>
            <a:srgbClr val="A4A3A4"/>
          </p15:clr>
        </p15:guide>
        <p15:guide id="23" orient="horz" pos="2448">
          <p15:clr>
            <a:srgbClr val="A4A3A4"/>
          </p15:clr>
        </p15:guide>
        <p15:guide id="24" orient="horz" pos="960">
          <p15:clr>
            <a:srgbClr val="A4A3A4"/>
          </p15:clr>
        </p15:guide>
        <p15:guide id="25" pos="5256">
          <p15:clr>
            <a:srgbClr val="A4A3A4"/>
          </p15:clr>
        </p15:guide>
        <p15:guide id="26" pos="726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hg/XGsl0mpAuzwcfYcwR5HMxaa0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98C9A6-2645-4888-8DE1-A98DA3B3DC1C}">
  <a:tblStyle styleId="{9C98C9A6-2645-4888-8DE1-A98DA3B3DC1C}" styleName="Table_0">
    <a:wholeTbl>
      <a:tcTxStyle b="off" i="off">
        <a:font>
          <a:latin typeface="Sabon Next LT"/>
          <a:ea typeface="Sabon Next LT"/>
          <a:cs typeface="Sabon Next L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DF6F6"/>
          </a:solidFill>
        </a:fill>
      </a:tcStyle>
    </a:wholeTbl>
    <a:band1H>
      <a:tcTxStyle/>
      <a:tcStyle>
        <a:tcBdr/>
        <a:fill>
          <a:solidFill>
            <a:srgbClr val="FBEDED"/>
          </a:solidFill>
        </a:fill>
      </a:tcStyle>
    </a:band1H>
    <a:band2H>
      <a:tcTxStyle/>
      <a:tcStyle>
        <a:tcBdr/>
      </a:tcStyle>
    </a:band2H>
    <a:band1V>
      <a:tcTxStyle/>
      <a:tcStyle>
        <a:tcBdr/>
        <a:fill>
          <a:solidFill>
            <a:srgbClr val="FBEDED"/>
          </a:solidFill>
        </a:fill>
      </a:tcStyle>
    </a:band1V>
    <a:band2V>
      <a:tcTxStyle/>
      <a:tcStyle>
        <a:tcBdr/>
      </a:tcStyle>
    </a:band2V>
    <a:lastCol>
      <a:tcTxStyle b="on" i="off">
        <a:font>
          <a:latin typeface="Sabon Next LT"/>
          <a:ea typeface="Sabon Next LT"/>
          <a:cs typeface="Sabon Next LT"/>
        </a:font>
        <a:schemeClr val="lt1"/>
      </a:tcTxStyle>
      <a:tcStyle>
        <a:tcBdr/>
        <a:fill>
          <a:solidFill>
            <a:schemeClr val="accent1"/>
          </a:solidFill>
        </a:fill>
      </a:tcStyle>
    </a:lastCol>
    <a:firstCol>
      <a:tcTxStyle b="on" i="off">
        <a:font>
          <a:latin typeface="Sabon Next LT"/>
          <a:ea typeface="Sabon Next LT"/>
          <a:cs typeface="Sabon Next LT"/>
        </a:font>
        <a:schemeClr val="lt1"/>
      </a:tcTxStyle>
      <a:tcStyle>
        <a:tcBdr/>
        <a:fill>
          <a:solidFill>
            <a:schemeClr val="accent1"/>
          </a:solidFill>
        </a:fill>
      </a:tcStyle>
    </a:firstCol>
    <a:lastRow>
      <a:tcTxStyle b="on" i="off">
        <a:font>
          <a:latin typeface="Sabon Next LT"/>
          <a:ea typeface="Sabon Next LT"/>
          <a:cs typeface="Sabon Next L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abon Next LT"/>
          <a:ea typeface="Sabon Next LT"/>
          <a:cs typeface="Sabon Next L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37" autoAdjust="0"/>
    <p:restoredTop sz="94660"/>
  </p:normalViewPr>
  <p:slideViewPr>
    <p:cSldViewPr snapToGrid="0">
      <p:cViewPr varScale="1">
        <p:scale>
          <a:sx n="81" d="100"/>
          <a:sy n="81" d="100"/>
        </p:scale>
        <p:origin x="494" y="48"/>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0:39.495"/>
    </inkml:context>
    <inkml:brush xml:id="br0">
      <inkml:brushProperty name="width" value="0.05" units="cm"/>
      <inkml:brushProperty name="height" value="0.05" units="cm"/>
    </inkml:brush>
  </inkml:definitions>
  <inkml:trace contextRef="#ctx0" brushRef="#br0">1 851 1560 0 0,'3'-11'12856'0'0,"24"11"-12621"0"0,0-1-1 0 0,0-2 0 0 0,0 0 1 0 0,0-2-1 0 0,50-16 0 0 0,5-1 384 0 0,299-83 38 0 0,-271 71-494 0 0,199-35-57 0 0,-107 27 42 0 0,-150 30-94 0 0,404-107 282 0 0,-346 88-298 0 0,23-8 132 0 0,161-53-48 0 0,-203 67-107 0 0,67-16 103 0 0,37-11-13 0 0,125-36-98 0 0,-319 88-10 0 0,-1 0 1 0 0,1-1-1 0 0,0 1 1 0 0,-1 0-1 0 0,1 0 1 0 0,0 0-1 0 0,-1-1 1 0 0,1 1-1 0 0,0 0 1 0 0,-1 0-1 0 0,1-1 1 0 0,-1 1-1 0 0,1-1 0 0 0,0 1 1 0 0,-1-1-1 0 0,1 1 1 0 0,-1-1-1 0 0,1 1 1 0 0,-1-1-1 0 0,0 1 1 0 0,1-2-1 0 0,-4-6-3239 0 0,-14-10-7910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0:54.916"/>
    </inkml:context>
    <inkml:brush xml:id="br0">
      <inkml:brushProperty name="width" value="0.05" units="cm"/>
      <inkml:brushProperty name="height" value="0.05" units="cm"/>
      <inkml:brushProperty name="color" value="#E71224"/>
    </inkml:brush>
  </inkml:definitions>
  <inkml:trace contextRef="#ctx0" brushRef="#br0">154 50 1816 0 0,'0'-3'755'0'0,"-2"-27"6094"0"0,1 29-6634 0 0,1 0-1 0 0,-1 0 0 0 0,0 0 1 0 0,1 0-1 0 0,-1 0 1 0 0,0 0-1 0 0,1 0 0 0 0,-1 0 1 0 0,0 0-1 0 0,0 1 1 0 0,0-1-1 0 0,0 0 1 0 0,0 1-1 0 0,0-1 0 0 0,0 1 1 0 0,0-1-1 0 0,0 1 1 0 0,0-1-1 0 0,0 1 0 0 0,-1 0 1 0 0,1-1-1 0 0,0 1 1 0 0,0 0-1 0 0,0 0 0 0 0,-3 0 1 0 0,1 0-25 0 0,0 0 0 0 0,-1 0 0 0 0,1 0 0 0 0,0 1 0 0 0,-1-1 0 0 0,1 1 0 0 0,0 0 1 0 0,-6 2-1 0 0,4 0-51 0 0,0-1 1 0 0,0 1 0 0 0,1 0 0 0 0,0 0 0 0 0,-1 1 0 0 0,-5 5-1 0 0,6-4-108 0 0,-1 0 0 0 0,1 1 0 0 0,0 0-1 0 0,0-1 1 0 0,0 1 0 0 0,1 1 0 0 0,0-1-1 0 0,0 0 1 0 0,1 1 0 0 0,0 0 0 0 0,0-1-1 0 0,0 1 1 0 0,-1 12 0 0 0,3-16-21 0 0,0 0 0 0 0,0 0 1 0 0,0 0-1 0 0,0 0 0 0 0,0 1 1 0 0,1-1-1 0 0,0 0 0 0 0,-1 0 1 0 0,1 0-1 0 0,0 0 0 0 0,0-1 1 0 0,1 1-1 0 0,-1 0 0 0 0,0 0 0 0 0,1 0 1 0 0,0-1-1 0 0,0 1 0 0 0,0-1 1 0 0,0 0-1 0 0,0 1 0 0 0,0-1 1 0 0,0 0-1 0 0,1 0 0 0 0,-1 0 1 0 0,1-1-1 0 0,0 1 0 0 0,-1-1 1 0 0,1 1-1 0 0,0-1 0 0 0,0 0 1 0 0,0 0-1 0 0,5 1 0 0 0,44 7 141 0 0,-33-7-356 0 0,0 1-1 0 0,-1 0 1 0 0,25 9 0 0 0,-40-11 186 0 0,1 0 0 0 0,-1 0 0 0 0,0 1 0 0 0,-1-1 1 0 0,1 1-1 0 0,0-1 0 0 0,0 1 0 0 0,-1 0 0 0 0,1 0 0 0 0,-1 0 1 0 0,1 1-1 0 0,-1-1 0 0 0,0 0 0 0 0,0 1 0 0 0,0-1 0 0 0,0 1 0 0 0,0 0 1 0 0,-1 0-1 0 0,1 0 0 0 0,-1 0 0 0 0,0 0 0 0 0,0 0 0 0 0,0 0 0 0 0,1 6 1 0 0,-2-5 80 0 0,0 0 0 0 0,-1 0 0 0 0,1 0 1 0 0,-1-1-1 0 0,0 1 0 0 0,0 0 1 0 0,0 0-1 0 0,0-1 0 0 0,-1 1 0 0 0,1 0 1 0 0,-1-1-1 0 0,0 0 0 0 0,0 1 0 0 0,-1-1 1 0 0,1 0-1 0 0,0 0 0 0 0,-1 0 1 0 0,0 0-1 0 0,0-1 0 0 0,0 1 0 0 0,0-1 1 0 0,0 0-1 0 0,0 0 0 0 0,-1 0 1 0 0,1 0-1 0 0,-7 2 0 0 0,-6 3 247 0 0,-1 0 0 0 0,0-1 0 0 0,0-1 0 0 0,-23 3 0 0 0,36-7-337 0 0,-2 1-46 0 0,0-1-1 0 0,-1 1 0 0 0,1-1 0 0 0,0-1 0 0 0,-1 1 0 0 0,1-1 0 0 0,-1 0 0 0 0,1-1 0 0 0,-1 0 0 0 0,1 0 0 0 0,0 0 0 0 0,-8-3 0 0 0,5-5-6901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7:35.211"/>
    </inkml:context>
    <inkml:brush xml:id="br0">
      <inkml:brushProperty name="width" value="0.05" units="cm"/>
      <inkml:brushProperty name="height" value="0.05" units="cm"/>
      <inkml:brushProperty name="color" value="#E71224"/>
    </inkml:brush>
  </inkml:definitions>
  <inkml:trace contextRef="#ctx0" brushRef="#br0">0 67 16067 0 0,'0'-21'2192'0'0,"0"-4"-759"0"0,4 7-14660 0 0,14 15 7874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7:35.730"/>
    </inkml:context>
    <inkml:brush xml:id="br0">
      <inkml:brushProperty name="width" value="0.05" units="cm"/>
      <inkml:brushProperty name="height" value="0.05" units="cm"/>
      <inkml:brushProperty name="color" value="#E71224"/>
    </inkml:brush>
  </inkml:definitions>
  <inkml:trace contextRef="#ctx0" brushRef="#br0">220 1 17275 0 0,'0'0'77'0'0,"1"0"1"0"0,0 1-1 0 0,-1-1 0 0 0,1 1 1 0 0,0-1-1 0 0,-1 0 1 0 0,1 1-1 0 0,0-1 0 0 0,-1 1 1 0 0,1 0-1 0 0,-1-1 0 0 0,1 1 1 0 0,-1-1-1 0 0,1 1 0 0 0,-1 0 1 0 0,0-1-1 0 0,1 1 0 0 0,-1 0 1 0 0,0 0-1 0 0,0-1 1 0 0,1 1-1 0 0,-1 0 0 0 0,0 0 1 0 0,0-1-1 0 0,0 1 0 0 0,0 0 1 0 0,0 0-1 0 0,0 0 0 0 0,0-1 1 0 0,0 2-1 0 0,4 40 708 0 0,-1-1 1 0 0,-6 66-1 0 0,1-71-726 0 0,1-1 1 0 0,1 1-1 0 0,2 0 1 0 0,2-1-1 0 0,11 50 0 0 0,-14-81-52 0 0,0-1-1 0 0,0 0 1 0 0,0 0-1 0 0,1 1 0 0 0,-1-1 1 0 0,1 0-1 0 0,0 0 1 0 0,0 0-1 0 0,3 4 0 0 0,10 1 10 0 0,-15-8-16 0 0,0 0 1 0 0,1 0-1 0 0,-1 0 1 0 0,1 0-1 0 0,-1 0 0 0 0,0 0 1 0 0,1 0-1 0 0,-1 0 1 0 0,0 0-1 0 0,1 0 1 0 0,-1-1-1 0 0,0 1 1 0 0,1 0-1 0 0,-1 0 0 0 0,1 0 1 0 0,-1-1-1 0 0,0 1 1 0 0,0 0-1 0 0,1 0 1 0 0,-1-1-1 0 0,0 1 1 0 0,0 0-1 0 0,1 0 0 0 0,-1-1 1 0 0,0 1-1 0 0,0 0 1 0 0,1-1-1 0 0,-1 1 1 0 0,0-1-1 0 0,0 1 1 0 0,0 0-1 0 0,0-1 0 0 0,0 1 1 0 0,0 0-1 0 0,0-1 1 0 0,0 1-1 0 0,0-1 1 0 0,0 1-1 0 0,0 0 1 0 0,0-1-1 0 0,0 1 1 0 0,0-1-1 0 0,0 1 0 0 0,0 0 1 0 0,0-1-1 0 0,-1-8 2 0 0,0 0-1 0 0,-1 1 0 0 0,1-1 1 0 0,-2 1-1 0 0,1 0 0 0 0,-1-1 1 0 0,0 1-1 0 0,-1 0 0 0 0,0 0 1 0 0,0 1-1 0 0,-1-1 0 0 0,0 1 1 0 0,0 0-1 0 0,-1 1 0 0 0,1-1 1 0 0,-2 1-1 0 0,1 0 0 0 0,-1 0 1 0 0,0 1-1 0 0,-13-9 0 0 0,17 13-7 0 0,-1-1 0 0 0,1 1 0 0 0,-1 0 0 0 0,1 0 0 0 0,-1 0 0 0 0,1 1 0 0 0,-1-1 0 0 0,1 1 0 0 0,-1 0 0 0 0,0 0-1 0 0,1 0 1 0 0,-1 0 0 0 0,0 0 0 0 0,1 1 0 0 0,-1 0 0 0 0,1 0 0 0 0,-1 0 0 0 0,1 0 0 0 0,-1 0 0 0 0,-3 3 0 0 0,-1 1-43 0 0,0 0 0 0 0,1 0 0 0 0,0 1 0 0 0,0 0 0 0 0,0 0 0 0 0,-8 12 0 0 0,8-10-26 0 0,0 1 0 0 0,1 0 1 0 0,0 0-1 0 0,0 1 0 0 0,1 0 1 0 0,1 0-1 0 0,-7 18 0 0 0,11-26 87 0 0,-1 0 1 0 0,0 1-1 0 0,0-1 1 0 0,1 1-1 0 0,0-1 0 0 0,-1 1 1 0 0,1-1-1 0 0,0 1 0 0 0,0-1 1 0 0,0 1-1 0 0,0-1 0 0 0,1 1 1 0 0,-1-1-1 0 0,1 1 0 0 0,0-1 1 0 0,-1 1-1 0 0,1-1 0 0 0,0 0 1 0 0,0 1-1 0 0,1-1 0 0 0,-1 0 1 0 0,0 0-1 0 0,1 0 0 0 0,-1 0 1 0 0,1 0-1 0 0,0 0 0 0 0,0 0 1 0 0,0-1-1 0 0,0 1 1 0 0,0-1-1 0 0,0 1 0 0 0,0-1 1 0 0,0 0-1 0 0,0 0 0 0 0,1 0 1 0 0,-1 0-1 0 0,0 0 0 0 0,6 1 1 0 0,2-1 3 0 0,1 0 1 0 0,0 0-1 0 0,0-1 1 0 0,-1 0 0 0 0,1-1-1 0 0,0-1 1 0 0,-1 1-1 0 0,1-2 1 0 0,-1 1-1 0 0,0-2 1 0 0,0 1 0 0 0,0-1-1 0 0,0-1 1 0 0,0 0-1 0 0,-1 0 1 0 0,0-1-1 0 0,0 0 1 0 0,-1 0 0 0 0,1-1-1 0 0,9-11 1 0 0,-8-1 40 0 0,-10 19-56 0 0,0-1 1 0 0,0 1 0 0 0,0 0 0 0 0,-1-1-1 0 0,1 1 1 0 0,0 0 0 0 0,0-1 0 0 0,0 1 0 0 0,0-1-1 0 0,0 1 1 0 0,0 0 0 0 0,-1-1 0 0 0,1 1 0 0 0,0 0-1 0 0,0 0 1 0 0,0-1 0 0 0,-1 1 0 0 0,1 0-1 0 0,0-1 1 0 0,-1 1 0 0 0,1 0 0 0 0,0 0 0 0 0,0 0-1 0 0,-1-1 1 0 0,1 1 0 0 0,0 0 0 0 0,-1 0 0 0 0,0 0-1 0 0,0-1 3 0 0,-1 1 0 0 0,0 0 0 0 0,0 0 0 0 0,1-1 0 0 0,-1 1 0 0 0,0 1 0 0 0,0-1 0 0 0,1 0 0 0 0,-1 0 0 0 0,0 1 0 0 0,0-1 0 0 0,1 1 0 0 0,-1-1 0 0 0,1 1 0 0 0,-3 1 0 0 0,2-1-3 0 0,0 0 1 0 0,0 0 0 0 0,1 1 0 0 0,-1-1-1 0 0,1 1 1 0 0,-1-1 0 0 0,1 1 0 0 0,-1 0 0 0 0,1-1-1 0 0,0 1 1 0 0,0 0 0 0 0,0 0 0 0 0,0 0-1 0 0,0 0 1 0 0,0 0 0 0 0,-1 2 0 0 0,2-2 2 0 0,0-1 1 0 0,0 0 0 0 0,0 1 0 0 0,0-1-1 0 0,0 1 1 0 0,0-1 0 0 0,0 0 0 0 0,1 1 0 0 0,-1-1-1 0 0,0 0 1 0 0,1 1 0 0 0,-1-1 0 0 0,1 0-1 0 0,-1 0 1 0 0,1 1 0 0 0,0-1 0 0 0,0 0 0 0 0,-1 0-1 0 0,1 0 1 0 0,0 0 0 0 0,0 0 0 0 0,0 0-1 0 0,0 0 1 0 0,0 0 0 0 0,0 0 0 0 0,0-1-1 0 0,1 1 1 0 0,-1 0 0 0 0,0-1 0 0 0,0 1 0 0 0,3 0-1 0 0,6 3 14 0 0,1-1 0 0 0,0 0 0 0 0,0-1 0 0 0,1 0 0 0 0,-1 0 0 0 0,0-2 0 0 0,19 0 0 0 0,2-1-35 0 0,52-9 1 0 0,-61 6-41 0 0,0-2 1 0 0,-1 0-1 0 0,1-2 0 0 0,-2 0 1 0 0,1-1-1 0 0,-1-2 1 0 0,20-12-1 0 0,-29 15 7 0 0,0 0-1 0 0,0-1 1 0 0,-1 0-1 0 0,-1-1 1 0 0,1-1-1 0 0,-1 1 1 0 0,-1-2-1 0 0,0 1 1 0 0,-1-1-1 0 0,0 0 1 0 0,11-24-1 0 0,-16 29 6 0 0,-1-1 0 0 0,1 1 1 0 0,-2-1-1 0 0,1 0 0 0 0,-1 1 0 0 0,0-1 0 0 0,0-11 0 0 0,-1 18 54 0 0,0-1 1 0 0,0 1-1 0 0,0-1 1 0 0,-1 1 0 0 0,1-1-1 0 0,0 1 1 0 0,-1-1-1 0 0,1 1 1 0 0,-1 0-1 0 0,1-1 1 0 0,-1 1-1 0 0,0 0 1 0 0,0-1-1 0 0,1 1 1 0 0,-1 0-1 0 0,0 0 1 0 0,-2-2-1 0 0,1 2 24 0 0,1 0-1 0 0,0 1 0 0 0,-1-1 1 0 0,1 1-1 0 0,-1 0 1 0 0,1-1-1 0 0,-1 1 0 0 0,1 0 1 0 0,-1 0-1 0 0,1 0 0 0 0,-1 0 1 0 0,0 0-1 0 0,1 0 1 0 0,-1 0-1 0 0,1 0 0 0 0,-1 1 1 0 0,1-1-1 0 0,-1 0 1 0 0,1 1-1 0 0,-3 1 0 0 0,-3 1-6 0 0,1 0 0 0 0,0 1-1 0 0,0 0 1 0 0,0 0 0 0 0,1 1-1 0 0,0-1 1 0 0,-1 1 0 0 0,1 0-1 0 0,1 1 1 0 0,-1-1 0 0 0,1 1-1 0 0,-4 7 1 0 0,1-3-35 0 0,2 1 0 0 0,-1-1 1 0 0,2 1-1 0 0,-1 0 0 0 0,1 1 0 0 0,-4 21 0 0 0,7-28-2 0 0,0-1-1 0 0,0 1 0 0 0,0 0 1 0 0,1-1-1 0 0,0 1 0 0 0,0 0 0 0 0,0 0 1 0 0,0-1-1 0 0,1 1 0 0 0,0 0 1 0 0,0 0-1 0 0,0-1 0 0 0,1 1 0 0 0,-1-1 1 0 0,1 1-1 0 0,0-1 0 0 0,0 0 1 0 0,1 0-1 0 0,-1 0 0 0 0,1 0 0 0 0,0 0 1 0 0,0-1-1 0 0,0 1 0 0 0,1-1 1 0 0,-1 1-1 0 0,1-1 0 0 0,0-1 0 0 0,0 1 1 0 0,0 0-1 0 0,0-1 0 0 0,0 0 1 0 0,8 3-1 0 0,7 1-108 0 0,-1-1-1 0 0,1-1 1 0 0,0-1-1 0 0,0-1 1 0 0,0-1-1 0 0,36-1 1 0 0,-19 0-109 0 0,-1-2-1 0 0,1-1 1 0 0,70-17 0 0 0,-105 20 68 0 0,0 0 0 0 0,0 0 0 0 0,0 0 0 0 0,0 0 0 0 0,0-1 0 0 0,0 1 0 0 0,0 0 0 0 0,0-1 1 0 0,0 1-1 0 0,0-1 0 0 0,0 1 0 0 0,-1-1 0 0 0,1 1 0 0 0,0-1 0 0 0,0 1 0 0 0,0-1 1 0 0,-1 0-1 0 0,1 0 0 0 0,0 1 0 0 0,-1-1 0 0 0,1 0 0 0 0,-1 0 0 0 0,1 0 0 0 0,-1 0 0 0 0,1 0 1 0 0,0-1-1 0 0,-8-22-13618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7:47.845"/>
    </inkml:context>
    <inkml:brush xml:id="br0">
      <inkml:brushProperty name="width" value="0.05" units="cm"/>
      <inkml:brushProperty name="height" value="0.05" units="cm"/>
      <inkml:brushProperty name="color" value="#E71224"/>
    </inkml:brush>
  </inkml:definitions>
  <inkml:trace contextRef="#ctx0" brushRef="#br0">34 40 1000 0 0,'-34'0'11150'0'0,"109"15"-8772"0"0,-42-9-2307 0 0,23 3 71 0 0,98 3 1 0 0,575-17 64 0 0,-418-4-196 0 0,-38 0 105 0 0,634-19-263 0 0,-361 5-75 0 0,-321 16 101 0 0,22 7-82 0 0,-100 3 197 0 0,156 10-1416 0 0,-297-12-3603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2:16.761"/>
    </inkml:context>
    <inkml:brush xml:id="br0">
      <inkml:brushProperty name="width" value="0.05" units="cm"/>
      <inkml:brushProperty name="height" value="0.05" units="cm"/>
      <inkml:brushProperty name="color" value="#E71224"/>
    </inkml:brush>
  </inkml:definitions>
  <inkml:trace contextRef="#ctx0" brushRef="#br0">10 128 4761 0 0,'-10'-12'16278'0'0,"23"147"-13773"0"0,-12-129-2441 0 0,6 102 314 0 0,7 97 193 0 0,-25-330-155 0 0,5 72-285 0 0,1-94 0 0 0,6 132-116 0 0,0-1 1 0 0,1 1 0 0 0,1 0-1 0 0,1 0 1 0 0,0 0-1 0 0,0 0 1 0 0,2 0 0 0 0,0 1-1 0 0,0 0 1 0 0,15-22-1 0 0,-19 32-23 0 0,2-1-1 0 0,-1 1 0 0 0,0 0 1 0 0,1 0-1 0 0,0 0 1 0 0,0 0-1 0 0,0 1 0 0 0,0-1 1 0 0,1 1-1 0 0,-1 0 0 0 0,1 0 1 0 0,0 1-1 0 0,0 0 1 0 0,0-1-1 0 0,0 2 0 0 0,0-1 1 0 0,0 0-1 0 0,8 0 0 0 0,-9 2-16 0 0,-1 0-1 0 0,1 0 0 0 0,0 1 0 0 0,-1-1 0 0 0,1 1 0 0 0,0 0 0 0 0,-1 0 0 0 0,1 0 0 0 0,-1 1 1 0 0,0-1-1 0 0,1 1 0 0 0,-1 0 0 0 0,0 0 0 0 0,0 0 0 0 0,0 0 0 0 0,0 0 0 0 0,0 1 1 0 0,-1 0-1 0 0,1-1 0 0 0,-1 1 0 0 0,0 0 0 0 0,1 0 0 0 0,-1 0 0 0 0,-1 0 0 0 0,1 1 1 0 0,2 4-1 0 0,0 2 49 0 0,-1-1 1 0 0,0 1-1 0 0,-1-1 1 0 0,0 1-1 0 0,0 0 1 0 0,-1 0 0 0 0,0 0-1 0 0,-1 0 1 0 0,0 0-1 0 0,-3 19 1 0 0,0-12 17 0 0,0-1-1 0 0,-1 1 1 0 0,-1-1 0 0 0,0 0 0 0 0,-12 24 0 0 0,18-42-60 0 0,0 0 0 0 0,1 0 0 0 0,-1 0 0 0 0,1 0 0 0 0,0 0 0 0 0,-1 0 0 0 0,1 1 0 0 0,0-1 0 0 0,0 0 0 0 0,0 1 0 0 0,0 0 0 0 0,0-1 0 0 0,0 1 0 0 0,1 0 0 0 0,-1 0 1 0 0,0 0-1 0 0,1 0 0 0 0,-1 1 0 0 0,5-2 0 0 0,-3 2-43 0 0,1-1 0 0 0,0 1 0 0 0,0 0 0 0 0,0 0 1 0 0,0 1-1 0 0,0-1 0 0 0,0 1 0 0 0,-1 0 0 0 0,1 1 0 0 0,7 2 1 0 0,-8-3 51 0 0,1 1 0 0 0,-1 0 1 0 0,1 1-1 0 0,-1-1 1 0 0,0 1-1 0 0,1 0 1 0 0,-1 0-1 0 0,-1 0 1 0 0,1 0-1 0 0,0 1 1 0 0,-1 0-1 0 0,0-1 1 0 0,0 1-1 0 0,0 1 1 0 0,0-1-1 0 0,-1 0 1 0 0,1 1-1 0 0,-1-1 0 0 0,0 1 1 0 0,0-1-1 0 0,-1 1 1 0 0,0 0-1 0 0,0 0 1 0 0,1 8-1 0 0,-2-4 17 0 0,-1 0 0 0 0,0 0-1 0 0,-1 0 1 0 0,0 0-1 0 0,0-1 1 0 0,-1 1-1 0 0,0-1 1 0 0,0 0 0 0 0,-1 1-1 0 0,0-1 1 0 0,-1-1-1 0 0,0 1 1 0 0,0-1 0 0 0,0 0-1 0 0,-1 0 1 0 0,0 0-1 0 0,-10 8 1 0 0,10-10 58 0 0,0 0 1 0 0,0 0-1 0 0,0-1 1 0 0,-1 0-1 0 0,0 0 1 0 0,0 0-1 0 0,0-1 1 0 0,0 0-1 0 0,0 0 1 0 0,-1-1-1 0 0,0 0 1 0 0,1 0-1 0 0,-1-1 0 0 0,0 0 1 0 0,0 0-1 0 0,1-1 1 0 0,-1 0-1 0 0,0 0 1 0 0,0-1-1 0 0,-10-2 1 0 0,5-1-122 0 0,0 0 0 0 0,0-1 0 0 0,1-1 0 0 0,0 0 1 0 0,-17-12-1 0 0,28 18-164 0 0,0 0-1 0 0,0-1 1 0 0,0 0 0 0 0,1 1 0 0 0,-1-1 0 0 0,0 1-1 0 0,0-1 1 0 0,0 0 0 0 0,1 0 0 0 0,-1 1-1 0 0,0-1 1 0 0,1 0 0 0 0,-1 0 0 0 0,1 0 0 0 0,-1 0-1 0 0,1 0 1 0 0,-1 0 0 0 0,1 0 0 0 0,-1 0-1 0 0,1 0 1 0 0,0 0 0 0 0,0 0 0 0 0,-1-2 0 0 0,3 1-1483 0 0,-1-1 1 0 0,0 0-1 0 0,1 1 1 0 0,0-1 0 0 0,-1 1-1 0 0,1 0 1 0 0,0 0 0 0 0,0-1-1 0 0,4-2 1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2:17.388"/>
    </inkml:context>
    <inkml:brush xml:id="br0">
      <inkml:brushProperty name="width" value="0.05" units="cm"/>
      <inkml:brushProperty name="height" value="0.05" units="cm"/>
      <inkml:brushProperty name="color" value="#E71224"/>
    </inkml:brush>
  </inkml:definitions>
  <inkml:trace contextRef="#ctx0" brushRef="#br0">108 1 5065 0 0,'-34'23'8990'0'0,"7"5"-4663"0"0,21-19-4038 0 0,0 0-1 0 0,1 0 1 0 0,0 0-1 0 0,1 0 0 0 0,0 1 1 0 0,1 0-1 0 0,0 0 1 0 0,0 0-1 0 0,-1 11 1 0 0,3-16-218 0 0,0 1 0 0 0,0 0 1 0 0,1 0-1 0 0,0 0 0 0 0,0 0 1 0 0,0 0-1 0 0,3 9 0 0 0,-3-13-51 0 0,1 0-1 0 0,0 0 0 0 0,0 0 1 0 0,0 0-1 0 0,0 0 0 0 0,0 0 0 0 0,0-1 1 0 0,0 1-1 0 0,1 0 0 0 0,-1-1 1 0 0,0 1-1 0 0,1-1 0 0 0,0 0 0 0 0,-1 1 1 0 0,1-1-1 0 0,2 1 0 0 0,-3-1 2 0 0,1 1 1 0 0,0-1-1 0 0,0 0 0 0 0,-1-1 0 0 0,1 1 0 0 0,0 0 0 0 0,0 0 0 0 0,0-1 0 0 0,0 1 0 0 0,0-1 1 0 0,0 1-1 0 0,0-1 0 0 0,0 0 0 0 0,0 0 0 0 0,0 0 0 0 0,0 0 0 0 0,0 0 0 0 0,0-1 1 0 0,0 1-1 0 0,0 0 0 0 0,-1-1 0 0 0,1 0 0 0 0,0 1 0 0 0,0-1 0 0 0,0 0 0 0 0,0 0 0 0 0,-1 0 1 0 0,1 0-1 0 0,0 0 0 0 0,-1 0 0 0 0,1-1 0 0 0,-1 1 0 0 0,1-1 0 0 0,-1 1 0 0 0,0-1 0 0 0,0 1 1 0 0,0-1-1 0 0,1 0 0 0 0,-1 1 0 0 0,-1-1 0 0 0,1 0 0 0 0,1-3 0 0 0,3-9 75 0 0,0 0 0 0 0,-1 0 0 0 0,-1 0 1 0 0,3-25-1 0 0,-4 19 59 0 0,1 7-1 0 0,2-19 699 0 0,-2 28-385 0 0,-1 16-123 0 0,0 7-328 0 0,-2-4-123 0 0,1 0 0 0 0,0 0 0 0 0,1 0 0 0 0,1-1 0 0 0,1 1 0 0 0,0 0 0 0 0,8 19 0 0 0,-10-32-200 0 0,-1 0-1 0 0,0-1 1 0 0,1 1-1 0 0,-1 0 1 0 0,1 0 0 0 0,0-1-1 0 0,-1 1 1 0 0,1-1-1 0 0,0 0 1 0 0,0 1-1 0 0,0-1 1 0 0,0 0-1 0 0,4 1 1 0 0,-1 0-1315 0 0,0-1 0 0 0,-1 0 0 0 0,1 0 0 0 0,0 0 0 0 0,0-1 0 0 0,10 0 0 0 0,-15 0 1548 0 0,23-3-7147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2:17.806"/>
    </inkml:context>
    <inkml:brush xml:id="br0">
      <inkml:brushProperty name="width" value="0.05" units="cm"/>
      <inkml:brushProperty name="height" value="0.05" units="cm"/>
      <inkml:brushProperty name="color" value="#E71224"/>
    </inkml:brush>
  </inkml:definitions>
  <inkml:trace contextRef="#ctx0" brushRef="#br0">86 250 1344 0 0,'0'-3'727'0'0,"-1"0"0"0"0,-1 0 0 0 0,1 1-1 0 0,0-1 1 0 0,-1 0 0 0 0,1 0 0 0 0,-1 1 0 0 0,0-1 0 0 0,0 1 0 0 0,0 0-1 0 0,0 0 1 0 0,-1 0 0 0 0,1-1 0 0 0,0 2 0 0 0,-4-3 0 0 0,6 4-502 0 0,-1-1 0 0 0,0 1 1 0 0,0 0-1 0 0,0 0 0 0 0,0 0 0 0 0,1 0 1 0 0,-1-1-1 0 0,0 1 0 0 0,0 0 0 0 0,0 1 1 0 0,0-1-1 0 0,0 0 0 0 0,1 0 1 0 0,-1 0-1 0 0,0 0 0 0 0,0 1 0 0 0,0-1 1 0 0,1 0-1 0 0,-1 1 0 0 0,0-1 1 0 0,0 1-1 0 0,0 0 0 0 0,-2 1-13 0 0,1 0 0 0 0,0 0 0 0 0,0 0-1 0 0,1 0 1 0 0,-1 1 0 0 0,0-1 0 0 0,1 1 0 0 0,0-1 0 0 0,-1 1-1 0 0,0 3 1 0 0,-1 4 127 0 0,0 0 1 0 0,0 0-1 0 0,1 0 0 0 0,-1 13 0 0 0,2-14-289 0 0,0-1 0 0 0,1 1 0 0 0,0 0-1 0 0,1 0 1 0 0,2 14 0 0 0,-2-20-46 0 0,-1 0 0 0 0,1 0 0 0 0,0 0 0 0 0,0 0 1 0 0,0 0-1 0 0,0 0 0 0 0,0-1 0 0 0,1 1 0 0 0,-1 0 0 0 0,1-1 0 0 0,0 1 0 0 0,0-1 1 0 0,0 0-1 0 0,0 0 0 0 0,0 1 0 0 0,1-1 0 0 0,-1-1 0 0 0,0 1 0 0 0,1 0 0 0 0,0-1 1 0 0,-1 1-1 0 0,1-1 0 0 0,0 1 0 0 0,0-1 0 0 0,-1 0 0 0 0,1-1 0 0 0,0 1 0 0 0,0 0 1 0 0,0-1-1 0 0,0 1 0 0 0,0-1 0 0 0,4 0 0 0 0,2-1 13 0 0,0 0-1 0 0,0-1 1 0 0,-1 0-1 0 0,1 0 1 0 0,-1-1 0 0 0,1 0-1 0 0,-1-1 1 0 0,0 1-1 0 0,-1-2 1 0 0,9-5 0 0 0,-3 2-17 0 0,-1-1 0 0 0,-1-1 1 0 0,0 0-1 0 0,0 0 0 0 0,-1-1 0 0 0,-1 0 1 0 0,0-1-1 0 0,0 0 0 0 0,-1-1 0 0 0,0 0 1 0 0,-1 0-1 0 0,-1-1 0 0 0,0 1 1 0 0,-1-1-1 0 0,-1 0 0 0 0,0-1 0 0 0,0 1 1 0 0,0-18-1 0 0,14-115 1764 0 0,-19 204-1595 0 0,6 180-100 0 0,3-148-761 0 0,-7-82 216 0 0,5 25-299 0 0,1-22-1745 0 0,5-10-3751 0 0,14-18-6545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2:18.150"/>
    </inkml:context>
    <inkml:brush xml:id="br0">
      <inkml:brushProperty name="width" value="0.05" units="cm"/>
      <inkml:brushProperty name="height" value="0.05" units="cm"/>
      <inkml:brushProperty name="color" value="#E71224"/>
    </inkml:brush>
  </inkml:definitions>
  <inkml:trace contextRef="#ctx0" brushRef="#br0">162 1 2552 0 0,'1'4'2537'0'0,"-14"26"7745"0"0,-31 11-6721 0 0,-12-3-1961 0 0,17-17-168 0 0,28-14 73 0 0,22-7-1025 0 0,34 24 56 0 0,8 38-776 0 0,-9 15 64 0 0,-14-17 24 0 0,-9-23-240 0 0,-12-33-57 0 0,1-21 353 0 0,-7-14-2512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2:19.042"/>
    </inkml:context>
    <inkml:brush xml:id="br0">
      <inkml:brushProperty name="width" value="0.05" units="cm"/>
      <inkml:brushProperty name="height" value="0.05" units="cm"/>
      <inkml:brushProperty name="color" value="#E71224"/>
    </inkml:brush>
  </inkml:definitions>
  <inkml:trace contextRef="#ctx0" brushRef="#br0">144 83 2032 0 0,'-1'-10'3674'0'0,"-1"3"-2215"0"0,-1 0-1 0 0,0 1 1 0 0,0 0 0 0 0,0-1 0 0 0,-1 1 0 0 0,-5-6 0 0 0,9 10-1340 0 0,-1 1 0 0 0,0-1 0 0 0,0 1 0 0 0,0-1 0 0 0,-1 1 0 0 0,1 0 0 0 0,0 0 0 0 0,0 0 0 0 0,-1-1 0 0 0,1 1 0 0 0,-1 1 0 0 0,1-1 0 0 0,-1 0 0 0 0,1 0 0 0 0,-1 0 0 0 0,1 1 0 0 0,-1-1 0 0 0,0 1 0 0 0,1-1 0 0 0,-1 1 0 0 0,0 0 0 0 0,1 0 0 0 0,-1-1 0 0 0,0 1 0 0 0,0 1 0 0 0,1-1 0 0 0,-1 0 0 0 0,0 0 0 0 0,0 0 0 0 0,1 1 0 0 0,-1-1 0 0 0,0 1 0 0 0,1 0 0 0 0,-3 0 0 0 0,1 2-44 0 0,1-1 1 0 0,-1 0 0 0 0,1 1-1 0 0,0 0 1 0 0,-1 0 0 0 0,1-1-1 0 0,0 1 1 0 0,1 0 0 0 0,-1 1-1 0 0,0-1 1 0 0,-1 4 0 0 0,0 2-23 0 0,0 1 0 0 0,0-1 1 0 0,1 0-1 0 0,-1 11 0 0 0,2-17-62 0 0,0 0 1 0 0,1 0-1 0 0,0 0 0 0 0,0 0 0 0 0,0 0 0 0 0,0 0 0 0 0,0 0 0 0 0,1 0 0 0 0,0 0 0 0 0,-1 0 1 0 0,1 0-1 0 0,0 0 0 0 0,0 0 0 0 0,0-1 0 0 0,1 1 0 0 0,-1 0 0 0 0,1-1 0 0 0,-1 1 0 0 0,4 3 1 0 0,0-2 2 0 0,1 0 0 0 0,-1 0 0 0 0,1-1 0 0 0,0 0 0 0 0,-1 0 0 0 0,1 0 0 0 0,12 3 0 0 0,-8-2 0 0 0,-1 1 1 0 0,1 0-1 0 0,-1 0 1 0 0,0 1-1 0 0,-1 0 0 0 0,0 0 1 0 0,0 1-1 0 0,0 0 1 0 0,8 10-1 0 0,-10-10 128 0 0,-1-1 0 0 0,0 1 0 0 0,0 0 1 0 0,0 1-1 0 0,-1-1 0 0 0,0 1 0 0 0,-1 0 0 0 0,0 0 0 0 0,0 0 0 0 0,0 0 0 0 0,2 17 1 0 0,-5-24-78 0 0,0 0 0 0 0,0 0 0 0 0,0 0 0 0 0,0 0 1 0 0,0 1-1 0 0,0-1 0 0 0,0 0 0 0 0,-1 0 1 0 0,1 0-1 0 0,0 0 0 0 0,-1 0 0 0 0,1 1 0 0 0,-1-1 1 0 0,1 0-1 0 0,-1 0 0 0 0,1 0 0 0 0,-1 0 1 0 0,0 0-1 0 0,1 0 0 0 0,-1-1 0 0 0,0 1 0 0 0,0 0 1 0 0,0 0-1 0 0,0 0 0 0 0,-2 0 0 0 0,-32 11 576 0 0,22-8-584 0 0,-1-2-1 0 0,0 0 1 0 0,0 0-1 0 0,-22-2 1 0 0,32 0-189 0 0,0 0 1 0 0,-1 0-1 0 0,1-1 1 0 0,0 0-1 0 0,0 0 0 0 0,0 0 1 0 0,0 0-1 0 0,0-1 1 0 0,0 0-1 0 0,0 1 1 0 0,0-2-1 0 0,1 1 1 0 0,-1 0-1 0 0,1-1 1 0 0,-1 1-1 0 0,1-1 1 0 0,0 0-1 0 0,0 0 1 0 0,0 0-1 0 0,-2-4 1 0 0,2 1-1311 0 0,0 1 0 0 0,0-1 0 0 0,1 0 0 0 0,0 0 0 0 0,-3-10 0 0 0,5-3-7269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2:19.399"/>
    </inkml:context>
    <inkml:brush xml:id="br0">
      <inkml:brushProperty name="width" value="0.05" units="cm"/>
      <inkml:brushProperty name="height" value="0.05" units="cm"/>
      <inkml:brushProperty name="color" value="#E71224"/>
    </inkml:brush>
  </inkml:definitions>
  <inkml:trace contextRef="#ctx0" brushRef="#br0">1 1 15283 0 0,'1'2'1992'0'0,"16"36"2473"0"0,-1 32-3169 0 0,-8 8-1496 0 0,0-24 576 0 0,1-36-2456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2:19.772"/>
    </inkml:context>
    <inkml:brush xml:id="br0">
      <inkml:brushProperty name="width" value="0.05" units="cm"/>
      <inkml:brushProperty name="height" value="0.05" units="cm"/>
      <inkml:brushProperty name="color" value="#E71224"/>
    </inkml:brush>
  </inkml:definitions>
  <inkml:trace contextRef="#ctx0" brushRef="#br0">8 16 12114 0 0,'0'-3'2273'0'0,"-8"-9"855"0"0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0:55.490"/>
    </inkml:context>
    <inkml:brush xml:id="br0">
      <inkml:brushProperty name="width" value="0.05" units="cm"/>
      <inkml:brushProperty name="height" value="0.05" units="cm"/>
      <inkml:brushProperty name="color" value="#E71224"/>
    </inkml:brush>
  </inkml:definitions>
  <inkml:trace contextRef="#ctx0" brushRef="#br0">0 98 2152 0 0,'2'0'1491'0'0,"10"2"701"0"0,0-1 0 0 0,-1 0 0 0 0,19-2 0 0 0,-16-1-1698 0 0,-1 0-1 0 0,0 0 1 0 0,1-1 0 0 0,-1-1 0 0 0,14-6 0 0 0,9-9 771 0 0,-35 18-1221 0 0,0 1-1 0 0,0-1 1 0 0,0 0-1 0 0,0 0 1 0 0,0 1-1 0 0,0-1 1 0 0,0 0-1 0 0,0 0 1 0 0,0 0-1 0 0,0 0 1 0 0,-1 0 0 0 0,1-1-1 0 0,0 1 1 0 0,-1 0-1 0 0,1 0 1 0 0,-1 0-1 0 0,1-1 1 0 0,-1 1-1 0 0,0 0 1 0 0,0 0-1 0 0,1-1 1 0 0,-1 0 0 0 0,0 1-19 0 0,-1-1 1 0 0,1 1 0 0 0,-1 0 0 0 0,1 0-1 0 0,-1 0 1 0 0,1 0 0 0 0,-1 0 0 0 0,0 0-1 0 0,0 0 1 0 0,1 0 0 0 0,-1 0 0 0 0,0 0 0 0 0,0 0-1 0 0,0 0 1 0 0,0 1 0 0 0,0-1 0 0 0,0 0-1 0 0,-2 0 1 0 0,-2-2-1 0 0,1 1 0 0 0,-1 0-1 0 0,0 0 1 0 0,0 1 0 0 0,0 0-1 0 0,0 0 1 0 0,-1 0 0 0 0,1 0-1 0 0,0 1 1 0 0,-7 0 0 0 0,6 0-9 0 0,0 2 1 0 0,0-1 0 0 0,0 1 0 0 0,0 0 0 0 0,0 0 0 0 0,1 1-1 0 0,-1-1 1 0 0,1 1 0 0 0,-1 0 0 0 0,1 1 0 0 0,0 0-1 0 0,0-1 1 0 0,1 2 0 0 0,-1-1 0 0 0,1 0 0 0 0,0 1 0 0 0,0 0-1 0 0,0 0 1 0 0,1 0 0 0 0,-1 0 0 0 0,1 1 0 0 0,1-1-1 0 0,-1 1 1 0 0,1 0 0 0 0,0 0 0 0 0,0 0 0 0 0,1 0 0 0 0,0 0-1 0 0,0 0 1 0 0,0 0 0 0 0,0 10 0 0 0,1-13 18 0 0,0 1 1 0 0,0 0-1 0 0,1 0 1 0 0,-1 0-1 0 0,1-1 0 0 0,0 1 1 0 0,0 0-1 0 0,0 0 1 0 0,0-1-1 0 0,1 1 1 0 0,-1-1-1 0 0,1 1 0 0 0,0-1 1 0 0,0 0-1 0 0,0 0 1 0 0,1 0-1 0 0,-1 0 1 0 0,4 3-1 0 0,-1-2 50 0 0,-1 0 0 0 0,1-1 0 0 0,0 0 0 0 0,1 0-1 0 0,-1-1 1 0 0,0 1 0 0 0,1-1 0 0 0,0 0 0 0 0,-1-1 0 0 0,12 3 0 0 0,-4-3-206 0 0,0 1 0 0 0,0-2-1 0 0,0 0 1 0 0,19-2 0 0 0,-18 1-865 0 0,-1-2 0 0 0,0 0 0 0 0,20-7 0 0 0,42-24-11787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2:20.287"/>
    </inkml:context>
    <inkml:brush xml:id="br0">
      <inkml:brushProperty name="width" value="0.05" units="cm"/>
      <inkml:brushProperty name="height" value="0.05" units="cm"/>
      <inkml:brushProperty name="color" value="#E71224"/>
    </inkml:brush>
  </inkml:definitions>
  <inkml:trace contextRef="#ctx0" brushRef="#br0">40 0 11986 0 0,'2'4'866'0'0,"0"0"0"0"0,0 0 0 0 0,0 0-1 0 0,0 0 1 0 0,-1 0 0 0 0,3 8 0 0 0,19 95 2869 0 0,-9-40-3138 0 0,28 85 0 0 0,-12-77-548 0 0,-8-29 65 0 0,-2-21-79 0 0,-20-24-36 0 0,1-1 1 0 0,-1 0 0 0 0,0 1 0 0 0,1-1 0 0 0,-1 0 0 0 0,0 0 0 0 0,1 0-1 0 0,-1 1 1 0 0,1-1 0 0 0,-1 0 0 0 0,0 0 0 0 0,1 0 0 0 0,-1 0 0 0 0,1 0-1 0 0,-1 0 1 0 0,0 0 0 0 0,1 0 0 0 0,-1 0 0 0 0,1 0 0 0 0,-1 0 0 0 0,1 0-1 0 0,-1 0 1 0 0,0 0 0 0 0,1 0 0 0 0,0 0 0 0 0,0-1 4 0 0,-1 0 0 0 0,1 0 0 0 0,-1 1 0 0 0,1-1 0 0 0,-1 0 1 0 0,1 0-1 0 0,-1 0 0 0 0,0 0 0 0 0,1 1 0 0 0,-1-1 0 0 0,0 0 0 0 0,0 0 0 0 0,0 0 1 0 0,1 0-1 0 0,-1 0 0 0 0,0 0 0 0 0,-1-1 0 0 0,1-4 2 0 0,-1 0 0 0 0,0 0 0 0 0,0 1-1 0 0,-1-1 1 0 0,0 0 0 0 0,0 1 0 0 0,0-1 0 0 0,-1 1 0 0 0,1 0-1 0 0,-1 0 1 0 0,0 0 0 0 0,-1 0 0 0 0,1 0 0 0 0,-6-4 0 0 0,7 6-4 0 0,0 1 1 0 0,0-1-1 0 0,-1 1 0 0 0,1 0 1 0 0,-1-1-1 0 0,1 1 1 0 0,-1 0-1 0 0,0 1 0 0 0,0-1 1 0 0,0 0-1 0 0,0 1 1 0 0,0-1-1 0 0,0 1 0 0 0,0 0 1 0 0,0 0-1 0 0,-1 1 1 0 0,1-1-1 0 0,0 0 1 0 0,-1 1-1 0 0,1 0 0 0 0,0 0 1 0 0,-1 0-1 0 0,1 0 1 0 0,0 1-1 0 0,-1-1 0 0 0,1 1 1 0 0,-5 1-1 0 0,2 2-11 0 0,0-1 1 0 0,1 1-1 0 0,0 0 0 0 0,0 0 0 0 0,0 0 0 0 0,0 1 1 0 0,1 0-1 0 0,-1 0 0 0 0,1 0 0 0 0,0 0 0 0 0,1 1 0 0 0,-1 0 1 0 0,-2 7-1 0 0,1-2-5 0 0,0 0 0 0 0,1 0 1 0 0,1 0-1 0 0,0 0 0 0 0,0 1 1 0 0,-1 20-1 0 0,3-29 17 0 0,1 1 0 0 0,0-1 0 0 0,0 0 0 0 0,0 0 0 0 0,0 0 0 0 0,1 0 0 0 0,-1 0 0 0 0,1 0 0 0 0,0 0 0 0 0,-1 0 0 0 0,1 0 0 0 0,1 0 0 0 0,-1-1 0 0 0,0 1 0 0 0,1 0 0 0 0,-1-1 0 0 0,1 1 0 0 0,0-1 0 0 0,0 1 0 0 0,0-1 0 0 0,0 0 0 0 0,0 0 0 0 0,1 0-1 0 0,2 2 1 0 0,-2-2-5 0 0,1-1 0 0 0,0 1 0 0 0,0-1 0 0 0,0 0-1 0 0,0 0 1 0 0,0 0 0 0 0,0-1 0 0 0,0 1 0 0 0,0-1-1 0 0,0 0 1 0 0,0 0 0 0 0,0-1 0 0 0,0 1 0 0 0,0-1-1 0 0,0 0 1 0 0,0 0 0 0 0,7-3 0 0 0,-2 1 43 0 0,-1-1 0 0 0,0 0 1 0 0,1 0-1 0 0,-1-1 0 0 0,-1 0 1 0 0,1-1-1 0 0,-1 0 0 0 0,13-13 1 0 0,-16 15-1 0 0,0-1 0 0 0,0 0 1 0 0,0 0-1 0 0,0 0 0 0 0,-1-1 0 0 0,0 1 1 0 0,0-1-1 0 0,-1 0 0 0 0,1 0 1 0 0,-1 0-1 0 0,0 0 0 0 0,-1 0 1 0 0,1-8-1 0 0,-1 13-31 0 0,-1 0 1 0 0,0 1-1 0 0,0-1 1 0 0,0 1-1 0 0,1-1 1 0 0,-1 1-1 0 0,0-1 1 0 0,0 0-1 0 0,0 1 1 0 0,0-1-1 0 0,0 0 1 0 0,0 1-1 0 0,0-1 1 0 0,0 1-1 0 0,0-1 1 0 0,0 0-1 0 0,-1 1 1 0 0,1-1-1 0 0,0 1 1 0 0,0-1-1 0 0,-1 1 0 0 0,1-1 1 0 0,0 1-1 0 0,-1-1 1 0 0,1 1-1 0 0,0-1 1 0 0,-1 1-1 0 0,1-1 1 0 0,-1 1-1 0 0,1-1 1 0 0,-1 1-1 0 0,1 0 1 0 0,-1-1-1 0 0,1 1 1 0 0,-1 0-1 0 0,1-1 1 0 0,-1 1-1 0 0,1 0 1 0 0,-1 0-1 0 0,1-1 1 0 0,-2 1-1 0 0,1 0 4 0 0,-1 1 0 0 0,1-1 0 0 0,-1 1-1 0 0,1-1 1 0 0,-1 1 0 0 0,1 0 0 0 0,0 0 0 0 0,-1-1 0 0 0,1 1-1 0 0,0 0 1 0 0,0 0 0 0 0,-2 2 0 0 0,1-2-11 0 0,0 1 1 0 0,1-1-1 0 0,-1 1 0 0 0,1-1 0 0 0,-1 1 1 0 0,1 0-1 0 0,0-1 0 0 0,0 1 1 0 0,0 0-1 0 0,0 0 0 0 0,0 0 0 0 0,0 0 1 0 0,0 0-1 0 0,1 0 0 0 0,-1 0 0 0 0,1 0 1 0 0,-1 0-1 0 0,1 0 0 0 0,0 1 1 0 0,0-1-1 0 0,0 0 0 0 0,0 0 0 0 0,0 0 1 0 0,0 0-1 0 0,1 0 0 0 0,-1 1 1 0 0,1-1-1 0 0,-1 0 0 0 0,1 0 0 0 0,0 0 1 0 0,0 0-1 0 0,0 0 0 0 0,0-1 0 0 0,0 1 1 0 0,0 0-1 0 0,2 1 0 0 0,0 0-3 0 0,0 0 1 0 0,0 0-1 0 0,0-1 0 0 0,0 0 0 0 0,1 1 1 0 0,-1-1-1 0 0,1 0 0 0 0,0-1 0 0 0,-1 1 0 0 0,1-1 1 0 0,0 1-1 0 0,0-1 0 0 0,0 0 0 0 0,0-1 0 0 0,0 1 1 0 0,0-1-1 0 0,0 0 0 0 0,0 0 0 0 0,7-1 0 0 0,0 0-9 0 0,-1-1-1 0 0,0-1 0 0 0,1 0 0 0 0,-1 0 0 0 0,-1-1 0 0 0,1 0 0 0 0,0-1 1 0 0,-1 0-1 0 0,0-1 0 0 0,0 1 0 0 0,-1-2 0 0 0,1 1 0 0 0,-2-1 1 0 0,1-1-1 0 0,-1 1 0 0 0,10-13 0 0 0,-9 8 16 0 0,0 0-1 0 0,0-1 1 0 0,-1 0-1 0 0,-1 0 1 0 0,0 0-1 0 0,0-1 1 0 0,-2 0-1 0 0,0 0 1 0 0,0 0-1 0 0,2-28 1 0 0,-6 41 5 0 0,0 0 0 0 0,1 0 1 0 0,-1 0-1 0 0,0 0 0 0 0,0 0 0 0 0,0 0 1 0 0,0 0-1 0 0,-1 0 0 0 0,1 0 1 0 0,0 0-1 0 0,0 0 0 0 0,-1 0 1 0 0,1 0-1 0 0,0 0 0 0 0,-1 0 0 0 0,0-1 1 0 0,1 1-9 0 0,-1 1 0 0 0,1 0 1 0 0,0 0-1 0 0,-1 0 0 0 0,1 0 1 0 0,0-1-1 0 0,-1 1 1 0 0,1 0-1 0 0,0 0 0 0 0,-1 0 1 0 0,1 0-1 0 0,-1 0 0 0 0,1 0 1 0 0,0 0-1 0 0,-1 0 0 0 0,1 0 1 0 0,-1 0-1 0 0,1 0 0 0 0,0 0 1 0 0,-1 0-1 0 0,1 0 0 0 0,-1 0 1 0 0,1 0-1 0 0,0 1 0 0 0,-1-1 1 0 0,1 0-1 0 0,-1 1 0 0 0,-2 1 9 0 0,0 0 0 0 0,0 0 0 0 0,0 1 0 0 0,0-1 0 0 0,0 1 0 0 0,-4 6 0 0 0,1-1-12 0 0,1 2-1 0 0,-1-1 1 0 0,2 0 0 0 0,0 1-1 0 0,0 0 1 0 0,0 0 0 0 0,2 0-1 0 0,-1 1 1 0 0,1-1 0 0 0,1 1-1 0 0,-1-1 1 0 0,2 18 0 0 0,0-22-18 0 0,0 1 0 0 0,1-1 0 0 0,0 1 0 0 0,1-1 1 0 0,-1 0-1 0 0,1 1 0 0 0,0-1 0 0 0,1 0 0 0 0,5 11 0 0 0,-6-13-19 0 0,1-1-1 0 0,0 1 0 0 0,0-1 0 0 0,0 0 0 0 0,0 0 0 0 0,0 0 0 0 0,1 0 0 0 0,-1 0 0 0 0,1-1 0 0 0,-1 1 0 0 0,1-1 0 0 0,0 0 0 0 0,0 0 1 0 0,0-1-1 0 0,9 3 0 0 0,2-1 11 0 0,0-1 1 0 0,0 0 0 0 0,0-1 0 0 0,1-1 0 0 0,-1-1 0 0 0,1 0 0 0 0,-1-1-1 0 0,0 0 1 0 0,0-1 0 0 0,0-1 0 0 0,0 0 0 0 0,24-12 0 0 0,-38 16-63 0 0,0-1 1 0 0,0 1 0 0 0,0-1 0 0 0,0 1 0 0 0,0-1 0 0 0,0 0 0 0 0,0 1 0 0 0,0-1 0 0 0,0 0-1 0 0,-1 0 1 0 0,1 1 0 0 0,0-1 0 0 0,-1 0 0 0 0,1 0 0 0 0,0 0 0 0 0,-1 0 0 0 0,1 0 0 0 0,-1 0-1 0 0,1-2 1 0 0,-1 2-361 0 0,0-1 0 0 0,0 1 1 0 0,-1 0-1 0 0,1-1 0 0 0,0 1 0 0 0,-1 0 0 0 0,1 0 0 0 0,-1 0 0 0 0,0-1 0 0 0,1 1 0 0 0,-1 0 0 0 0,0 0 0 0 0,0 0 0 0 0,1 0 0 0 0,-1 0 0 0 0,0 0 0 0 0,0 0 0 0 0,-1 0 0 0 0,-19-16-8437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2:21.365"/>
    </inkml:context>
    <inkml:brush xml:id="br0">
      <inkml:brushProperty name="width" value="0.05" units="cm"/>
      <inkml:brushProperty name="height" value="0.05" units="cm"/>
      <inkml:brushProperty name="color" value="#E71224"/>
    </inkml:brush>
  </inkml:definitions>
  <inkml:trace contextRef="#ctx0" brushRef="#br0">62 239 4232 0 0,'0'0'326'0'0,"1"-1"-1"0"0,-1 1 1 0 0,0-1 0 0 0,0 1-1 0 0,0 0 1 0 0,0-1 0 0 0,1 1-1 0 0,-1-1 1 0 0,0 0 0 0 0,0 1-1 0 0,0-1 1 0 0,0 1 0 0 0,0-1 0 0 0,0 1-1 0 0,0-1 1 0 0,0 1 0 0 0,0-1-1 0 0,0 1 1 0 0,-1-1 0 0 0,1 1-1 0 0,0-1 1 0 0,0 1 0 0 0,0-1-1 0 0,-1 1 1 0 0,1 0 0 0 0,0-1-1 0 0,0 1 1 0 0,-1-1 0 0 0,1 1-1 0 0,-1-1 327 0 0,1 1-327 0 0,-1-1 1 0 0,1 1 0 0 0,0 0-1 0 0,-1 0 1 0 0,1-1 0 0 0,-1 1 0 0 0,-1 0-118 0 0,1 0 1 0 0,0 1-1 0 0,0-1 1 0 0,-1 1 0 0 0,1-1-1 0 0,0 1 1 0 0,0 0 0 0 0,-1-1-1 0 0,1 1 1 0 0,0 0 0 0 0,0 0-1 0 0,0 0 1 0 0,0 0 0 0 0,0 0-1 0 0,0 0 1 0 0,1 0 0 0 0,-2 2-1 0 0,-3 5-36 0 0,0 1 1 0 0,1-1-1 0 0,0 1 0 0 0,0 0 0 0 0,1 0 1 0 0,0 1-1 0 0,1-1 0 0 0,0 1 0 0 0,1-1 1 0 0,-1 11-1 0 0,1-17-163 0 0,1 0-1 0 0,0 0 1 0 0,0 0 0 0 0,0 0-1 0 0,1 0 1 0 0,-1 0 0 0 0,1 0-1 0 0,-1 0 1 0 0,1 0 0 0 0,0 0-1 0 0,0 0 1 0 0,0 0 0 0 0,3 4-1 0 0,-2-5 2 0 0,0 0-1 0 0,-1 0 1 0 0,1-1-1 0 0,0 1 1 0 0,0-1-1 0 0,1 0 1 0 0,-1 1-1 0 0,0-1 1 0 0,0 0-1 0 0,1 0 1 0 0,-1 0-1 0 0,0-1 1 0 0,1 1-1 0 0,-1-1 1 0 0,1 1-1 0 0,-1-1 1 0 0,1 0-1 0 0,-1 0 1 0 0,1 0-1 0 0,-1 0 1 0 0,1 0-1 0 0,-1 0 1 0 0,1-1-1 0 0,-1 1 0 0 0,1-1 1 0 0,-1 0-1 0 0,0 0 1 0 0,1 0-1 0 0,2-2 1 0 0,0 1 19 0 0,-1 0 1 0 0,0 0-1 0 0,1-1 1 0 0,-1 1 0 0 0,0-1-1 0 0,-1 0 1 0 0,1 0-1 0 0,0-1 1 0 0,-1 1-1 0 0,0-1 1 0 0,0 0-1 0 0,0 0 1 0 0,0 0-1 0 0,2-5 1 0 0,-4 7-27 0 0,0 0 0 0 0,0-1 1 0 0,0 1-1 0 0,0-1 0 0 0,-1 1 1 0 0,0 0-1 0 0,1-1 0 0 0,-1 1 1 0 0,0-1-1 0 0,0 0 0 0 0,0 1 1 0 0,0-1-1 0 0,-1 1 0 0 0,1 0 1 0 0,-1-1-1 0 0,1 1 0 0 0,-1-1 1 0 0,0 1-1 0 0,0 0 0 0 0,0-1 1 0 0,0 1-1 0 0,-1 0 0 0 0,1 0 1 0 0,0 0-1 0 0,-1 0 0 0 0,0 0 0 0 0,1 0 1 0 0,-1 0-1 0 0,0 1 0 0 0,0-1 1 0 0,0 1-1 0 0,0-1 0 0 0,0 1 1 0 0,0 0-1 0 0,0-1 0 0 0,-1 1 1 0 0,1 0-1 0 0,0 1 0 0 0,-1-1 1 0 0,-3-1-1 0 0,9 2-13 0 0,0 0-1 0 0,-1-1 1 0 0,1 0 0 0 0,0 0 0 0 0,0 0-1 0 0,-1 0 1 0 0,1 0 0 0 0,-1 0-1 0 0,1-1 1 0 0,-1 1 0 0 0,1-1 0 0 0,2-3-1 0 0,32-26 0 0 0,-30 24 47 0 0,-1 0-1 0 0,-1 0 0 0 0,1-1 1 0 0,-1 0-1 0 0,-1 0 0 0 0,1-1 1 0 0,-1 1-1 0 0,-1-1 0 0 0,4-13 1 0 0,0-4 307 0 0,4-46-1 0 0,-10 69-315 0 0,0-6 88 0 0,2-9 220 0 0,1 39-175 0 0,9 193-140 0 0,11 97-163 0 0,-22-292 162 0 0,1 0 0 0 0,2-1 0 0 0,0 1 0 0 0,0-1 0 0 0,2 0 0 0 0,0 0 0 0 0,1-1 0 0 0,20 31 0 0 0,-26-45-20 0 0,0 0 1 0 0,1 0 0 0 0,-1 0-1 0 0,1-1 1 0 0,-1 1 0 0 0,1-1 0 0 0,0 1-1 0 0,0-1 1 0 0,0 0 0 0 0,0 0-1 0 0,1 0 1 0 0,-1 0 0 0 0,0-1-1 0 0,1 0 1 0 0,0 1 0 0 0,-1-1 0 0 0,1 0-1 0 0,5 0 1 0 0,-6-1-6 0 0,0 0-1 0 0,-1-1 1 0 0,1 1 0 0 0,0-1-1 0 0,-1 0 1 0 0,1 0 0 0 0,-1 0-1 0 0,1 0 1 0 0,-1 0-1 0 0,0 0 1 0 0,1-1 0 0 0,-1 1-1 0 0,0-1 1 0 0,0 0 0 0 0,0 0-1 0 0,0 0 1 0 0,0 1 0 0 0,0-2-1 0 0,-1 1 1 0 0,1 0 0 0 0,0 0-1 0 0,-1-1 1 0 0,0 1 0 0 0,0 0-1 0 0,2-4 1 0 0,0-2-9 0 0,0-1-1 0 0,-1 0 1 0 0,0 1 0 0 0,0-1-1 0 0,0 0 1 0 0,-1 0 0 0 0,-1 0-1 0 0,0 0 1 0 0,0 0 0 0 0,0 0-1 0 0,-1 0 1 0 0,-1 0 0 0 0,-2-10-1 0 0,-2-3-5 0 0,-1 0-1 0 0,-1 0 0 0 0,-19-37 1 0 0,18 43 48 0 0,-1 0-1 0 0,-1 1 1 0 0,0 1 0 0 0,-1 0 0 0 0,0 0 0 0 0,-24-19 0 0 0,25 21 105 0 0,12 5-55 0 0,26 1-4 0 0,-27 6-73 0 0,74-3 113 0 0,-50 4-151 0 0,0-2-1 0 0,-1-1 0 0 0,1 0 1 0 0,-1-2-1 0 0,38-10 1 0 0,-61 14 11 0 0,0 0 0 0 0,1 0 0 0 0,-1 0 0 0 0,0 0 1 0 0,0 0-1 0 0,1 0 0 0 0,-1 0 0 0 0,0-1 0 0 0,0 1 1 0 0,1 0-1 0 0,-1 0 0 0 0,0 0 0 0 0,0 0 0 0 0,1 0 0 0 0,-1 0 1 0 0,0 0-1 0 0,0-1 0 0 0,1 1 0 0 0,-1 0 0 0 0,0 0 1 0 0,0 0-1 0 0,0-1 0 0 0,1 1 0 0 0,-1 0 0 0 0,0 0 0 0 0,0 0 1 0 0,0-1-1 0 0,0 1 0 0 0,0 0 0 0 0,1 0 0 0 0,-1-1 1 0 0,0 1-1 0 0,0 0 0 0 0,0-1 0 0 0,0 1 0 0 0,0 0 1 0 0,0 0-1 0 0,0-1 0 0 0,0 1 0 0 0,0 0 0 0 0,0 0 0 0 0,0-1 1 0 0,0 1-1 0 0,0 0 0 0 0,0-1 0 0 0,0 1 0 0 0,-1 0 1 0 0,-10-8-3135 0 0,7 6 1493 0 0,-28-14-12187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2:25.030"/>
    </inkml:context>
    <inkml:brush xml:id="br0">
      <inkml:brushProperty name="width" value="0.05" units="cm"/>
      <inkml:brushProperty name="height" value="0.05" units="cm"/>
      <inkml:brushProperty name="color" value="#E71224"/>
    </inkml:brush>
  </inkml:definitions>
  <inkml:trace contextRef="#ctx0" brushRef="#br0">8 297 7481 0 0,'-5'-51'7420'0'0,"3"29"-4513"0"0,4 29 1339 0 0,14 66-3568 0 0,5 38-182 0 0,-15-74-367 0 0,27 167-64 0 0,-34-187-9 0 0,-6-20-3 0 0,-11-26-6 0 0,9 8-69 0 0,1 0-1 0 0,0 0 1 0 0,2-1 0 0 0,0 0-1 0 0,2 0 1 0 0,0 0-1 0 0,1 0 1 0 0,2-1 0 0 0,1-37-1 0 0,2 28 59 0 0,1 1 0 0 0,1-1 0 0 0,2 1 0 0 0,1 0 0 0 0,1 0 0 0 0,14-31 0 0 0,-16 48-24 0 0,0 1-1 0 0,1-1 1 0 0,1 1 0 0 0,0 1-1 0 0,1-1 1 0 0,11-12 0 0 0,-17 22 18 0 0,-1 1 1 0 0,1-1 0 0 0,0 0-1 0 0,0 1 1 0 0,1-1-1 0 0,-1 1 1 0 0,0 0 0 0 0,1 0-1 0 0,-1 0 1 0 0,1 1-1 0 0,0-1 1 0 0,-1 1 0 0 0,6-1-1 0 0,-7 1-14 0 0,0 1-1 0 0,1 0 0 0 0,-1 0 1 0 0,0 1-1 0 0,0-1 0 0 0,0 0 1 0 0,0 1-1 0 0,0-1 1 0 0,0 1-1 0 0,0-1 0 0 0,0 1 1 0 0,0 0-1 0 0,0 0 0 0 0,0 0 1 0 0,0 0-1 0 0,0 0 0 0 0,-1 1 1 0 0,3 1-1 0 0,0 1-12 0 0,0 1 0 0 0,0 0 1 0 0,-1 0-1 0 0,1 1 0 0 0,-1-1 0 0 0,0 1 0 0 0,-1-1 0 0 0,0 1 1 0 0,1 0-1 0 0,-2 0 0 0 0,1 0 0 0 0,-1 0 0 0 0,0 0 0 0 0,1 9 1 0 0,-3-1-8 0 0,0 1 1 0 0,0-1-1 0 0,-2 0 1 0 0,1 0-1 0 0,-2 0 1 0 0,0-1-1 0 0,0 1 1 0 0,-2-1-1 0 0,1 0 1 0 0,-2 0-1 0 0,1 0 1 0 0,-2-1-1 0 0,0 0 1 0 0,0-1-1 0 0,-1 0 1 0 0,-1 0 0 0 0,1-1-1 0 0,-2 0 1 0 0,0-1-1 0 0,0 0 1 0 0,0 0-1 0 0,-16 8 1 0 0,26-17-2 0 0,0 1 0 0 0,1-1 0 0 0,-1 1 0 0 0,1-1 0 0 0,-1 1 0 0 0,0-1 0 0 0,0 0 0 0 0,1 1 0 0 0,-1-1 1 0 0,0 0-1 0 0,0 0 0 0 0,1 1 0 0 0,-1-1 0 0 0,0 0 0 0 0,0 0 0 0 0,0 0 0 0 0,1 0 0 0 0,-1 0 0 0 0,0 0 1 0 0,0 0-1 0 0,0 0 0 0 0,1 0 0 0 0,-1-1 0 0 0,0 1 0 0 0,0 0 0 0 0,1 0 0 0 0,-1-1 0 0 0,0 1 0 0 0,0-1 0 0 0,1 1 1 0 0,-1 0-1 0 0,0-1 0 0 0,1 1 0 0 0,-1-1 0 0 0,1 0 0 0 0,-1 1 0 0 0,1-1 0 0 0,-2 0 0 0 0,2 0 7 0 0,0 1 0 0 0,0-1 0 0 0,0 1 0 0 0,0-1 0 0 0,0 1 0 0 0,0 0 0 0 0,0-1 0 0 0,0 1 0 0 0,1-1 0 0 0,-1 1 0 0 0,0-1 0 0 0,0 1 0 0 0,0 0 0 0 0,0-1 0 0 0,1 1 0 0 0,-1-1 0 0 0,0 1 0 0 0,0 0 0 0 0,1-1 0 0 0,-1 1 0 0 0,0 0 0 0 0,0-1 0 0 0,1 1 0 0 0,-1 0 0 0 0,0 0 0 0 0,1-1 0 0 0,-1 1 0 0 0,1 0 0 0 0,-1 0 0 0 0,0 0-1 0 0,1-1 1 0 0,-1 1 0 0 0,1 0 0 0 0,-1 0 0 0 0,0 0 0 0 0,1 0 0 0 0,-1 0 0 0 0,1 0 0 0 0,-1 0 0 0 0,1 0 0 0 0,-1 0 0 0 0,0 0 0 0 0,1 0 0 0 0,-1 0 0 0 0,1 0 0 0 0,-1 0 0 0 0,1 0 0 0 0,-1 0 0 0 0,0 1 0 0 0,2-1 0 0 0,6 5 16 0 0,1-1 1 0 0,-1 1-1 0 0,0 1 1 0 0,-1-1-1 0 0,1 1 1 0 0,-1 1-1 0 0,0-1 1 0 0,0 1-1 0 0,8 12 1 0 0,-9-13-5 0 0,22 28-94 0 0,-17-20-265 0 0,0-1-1 0 0,0 0 1 0 0,1-1-1 0 0,1-1 1 0 0,25 19-1 0 0,-22-24-7175 0 0,-2-7-4481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2:25.492"/>
    </inkml:context>
    <inkml:brush xml:id="br0">
      <inkml:brushProperty name="width" value="0.05" units="cm"/>
      <inkml:brushProperty name="height" value="0.05" units="cm"/>
      <inkml:brushProperty name="color" value="#E71224"/>
    </inkml:brush>
  </inkml:definitions>
  <inkml:trace contextRef="#ctx0" brushRef="#br0">31 10 3872 0 0,'-5'0'7818'0'0,"-8"7"-1313"0"0,3 25-3872 0 0,8 15-1273 0 0,15 11-1080 0 0,21-15-480 0 0,8-32 320 0 0,7-18 32 0 0,-7-38 761 0 0,-21-8-1210 0 0,-30 0 1434 0 0,-47 18-657 0 0,-21 21-448 0 0,27 20-1745 0 0,40 35-9825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2:25.990"/>
    </inkml:context>
    <inkml:brush xml:id="br0">
      <inkml:brushProperty name="width" value="0.05" units="cm"/>
      <inkml:brushProperty name="height" value="0.05" units="cm"/>
      <inkml:brushProperty name="color" value="#E71224"/>
    </inkml:brush>
  </inkml:definitions>
  <inkml:trace contextRef="#ctx0" brushRef="#br0">1 11 10730 0 0,'5'-10'5865'0'0,"0"12"-2871"0"0,6 26-1125 0 0,-10-22-1656 0 0,47 173 1179 0 0,-33-98-1626 0 0,-12-62 187 0 0,-2-14 41 0 0,0 0 0 0 0,-1 0-1 0 0,1 0 1 0 0,-1 1 0 0 0,0-1 0 0 0,0 0 0 0 0,-1 0-1 0 0,0 0 1 0 0,-1 8 0 0 0,-4-43 225 0 0,6 18-162 0 0,1-1 1 0 0,0 1 0 0 0,1 0-1 0 0,1-1 1 0 0,0 1 0 0 0,7-19-1 0 0,-8 26-27 0 0,0 0-1 0 0,0 0 1 0 0,1 0-1 0 0,0 0 0 0 0,0 0 1 0 0,0 0-1 0 0,0 1 1 0 0,1 0-1 0 0,-1 0 0 0 0,1 0 1 0 0,0 0-1 0 0,1 0 1 0 0,-1 1-1 0 0,0-1 0 0 0,1 1 1 0 0,0 1-1 0 0,7-4 1 0 0,-9 5-6 0 0,1 0 0 0 0,-1 0 0 0 0,0 1 0 0 0,1 0 0 0 0,-1 0 0 0 0,0 0 0 0 0,1 0 0 0 0,-1 0 0 0 0,0 1 0 0 0,1-1 0 0 0,-1 1 1 0 0,0 0-1 0 0,0 0 0 0 0,1 0 0 0 0,-1 0 0 0 0,0 1 0 0 0,0-1 0 0 0,0 1 0 0 0,0 0 0 0 0,-1 0 0 0 0,1 0 0 0 0,0 0 0 0 0,-1 0 0 0 0,0 1 1 0 0,1-1-1 0 0,-1 1 0 0 0,0-1 0 0 0,3 6 0 0 0,0 0-40 0 0,0 0 1 0 0,0 0-1 0 0,-1 0 1 0 0,0 1-1 0 0,-1 0 1 0 0,0-1-1 0 0,0 1 0 0 0,-1 0 1 0 0,2 12-1 0 0,-4-16 22 0 0,0 0 0 0 0,0-1 0 0 0,0 1 0 0 0,-1-1 1 0 0,0 1-1 0 0,0-1 0 0 0,0 0 0 0 0,0 1 0 0 0,-1-1 0 0 0,1 0 0 0 0,-1 0 0 0 0,0 0 0 0 0,-1 0 0 0 0,1 0 0 0 0,-1 0 0 0 0,1-1 0 0 0,-1 1 0 0 0,0-1 0 0 0,0 0 0 0 0,-1 0 0 0 0,1 0 0 0 0,-1 0 0 0 0,0 0 0 0 0,1-1 0 0 0,-1 0 0 0 0,0 0 0 0 0,0 0 1 0 0,-9 3-1 0 0,6-2-142 0 0,-1-1 1 0 0,0 0-1 0 0,0 0 0 0 0,1 0 1 0 0,-1-1-1 0 0,0-1 1 0 0,-9 1-1 0 0,11-1-343 0 0,0-1-1 0 0,0 1 1 0 0,0-1-1 0 0,1 0 1 0 0,-1-1-1 0 0,0 1 1 0 0,1-1-1 0 0,-1 0 1 0 0,-7-4-1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2:26.439"/>
    </inkml:context>
    <inkml:brush xml:id="br0">
      <inkml:brushProperty name="width" value="0.05" units="cm"/>
      <inkml:brushProperty name="height" value="0.05" units="cm"/>
      <inkml:brushProperty name="color" value="#E71224"/>
    </inkml:brush>
  </inkml:definitions>
  <inkml:trace contextRef="#ctx0" brushRef="#br0">46 2 6817 0 0,'-5'-1'9242'0'0,"-7"18"-4713"0"0,-6 30-3009 0 0,10 21-1048 0 0,25 3-376 0 0,19-38-152 0 0,12-24 96 0 0,-5-26 296 0 0,-25-20 409 0 0,-15-24-73 0 0,-31 5-544 0 0,-19 27-560 0 0,-6 23-2025 0 0,14 20-15747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2:36.933"/>
    </inkml:context>
    <inkml:brush xml:id="br0">
      <inkml:brushProperty name="width" value="0.05" units="cm"/>
      <inkml:brushProperty name="height" value="0.05" units="cm"/>
      <inkml:brushProperty name="color" value="#E71224"/>
    </inkml:brush>
  </inkml:definitions>
  <inkml:trace contextRef="#ctx0" brushRef="#br0">208 66 1112 0 0,'3'-19'2168'0'0,"0"-11"6154"0"0,-25 17-3753 0 0,-22 10-1528 0 0,-5 36-1401 0 0,-8 55-328 0 0,22 6-968 0 0,29-23-96 0 0,38-33-432 0 0,31-33-648 0 0,20-22-7530 0 0,-18 2-3832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2:37.319"/>
    </inkml:context>
    <inkml:brush xml:id="br0">
      <inkml:brushProperty name="width" value="0.05" units="cm"/>
      <inkml:brushProperty name="height" value="0.05" units="cm"/>
      <inkml:brushProperty name="color" value="#E71224"/>
    </inkml:brush>
  </inkml:definitions>
  <inkml:trace contextRef="#ctx0" brushRef="#br0">149 25 1592 0 0,'2'-4'5927'0'0,"-13"-9"931"0"0,9 12-6627 0 0,-1-1-1 0 0,1 1 0 0 0,0 1 0 0 0,-1-1 0 0 0,1 0 1 0 0,-1 1-1 0 0,1-1 0 0 0,-1 1 0 0 0,0 0 0 0 0,1-1 0 0 0,-1 1 1 0 0,1 1-1 0 0,-1-1 0 0 0,1 0 0 0 0,-1 1 0 0 0,1-1 0 0 0,-1 1 1 0 0,1 0-1 0 0,-1-1 0 0 0,1 1 0 0 0,0 1 0 0 0,-1-1 1 0 0,1 0-1 0 0,0 0 0 0 0,0 1 0 0 0,0-1 0 0 0,0 1 0 0 0,-2 2 1 0 0,-2 2-114 0 0,0 0 1 0 0,0 0-1 0 0,1 1 1 0 0,0 0 0 0 0,1 0-1 0 0,-1 0 1 0 0,-3 10-1 0 0,3-6 8 0 0,1 0-1 0 0,0 0 0 0 0,-4 21 1 0 0,7-29-119 0 0,0-1 0 0 0,1 1 0 0 0,0 0 0 0 0,-1-1 0 0 0,1 1 1 0 0,0 0-1 0 0,0 0 0 0 0,0-1 0 0 0,1 1 0 0 0,-1 0 0 0 0,1-1 1 0 0,-1 1-1 0 0,1 0 0 0 0,0-1 0 0 0,0 1 0 0 0,0-1 0 0 0,0 1 1 0 0,1-1-1 0 0,-1 0 0 0 0,0 1 0 0 0,1-1 0 0 0,0 0 0 0 0,0 0 1 0 0,-1 0-1 0 0,1 0 0 0 0,0-1 0 0 0,3 3 0 0 0,-1-2 0 0 0,0-1-1 0 0,-1 0 1 0 0,1 0-1 0 0,0 0 1 0 0,0 0-1 0 0,0-1 1 0 0,0 1-1 0 0,-1-1 1 0 0,1 0-1 0 0,0 0 1 0 0,0-1-1 0 0,0 1 1 0 0,0-1-1 0 0,0 1 1 0 0,-1-1-1 0 0,1-1 1 0 0,0 1-1 0 0,5-3 1 0 0,-3 1 7 0 0,0 0 0 0 0,0-1 0 0 0,-1 1 0 0 0,1-1 0 0 0,-1 0-1 0 0,0 0 1 0 0,-1-1 0 0 0,1 1 0 0 0,-1-1 0 0 0,1 0 0 0 0,-1 0 0 0 0,-1-1 0 0 0,1 1 0 0 0,-1-1 0 0 0,4-8 0 0 0,-4 6 43 0 0,0 0 1 0 0,-1 0-1 0 0,0 0 1 0 0,0 0-1 0 0,-1 0 1 0 0,0-1-1 0 0,0 1 1 0 0,-1 0-1 0 0,0-1 1 0 0,0 1-1 0 0,-2-11 1 0 0,-1 55 415 0 0,3-31-526 0 0,1 0-1 0 0,0 0 1 0 0,0 0 0 0 0,0 0-1 0 0,1 0 1 0 0,0 0 0 0 0,0 0-1 0 0,0 0 1 0 0,0-1 0 0 0,1 1-1 0 0,0-1 1 0 0,0 0 0 0 0,0 0-1 0 0,4 5 1 0 0,-4-7-651 0 0,0 0 0 0 0,0 0 0 0 0,0 0-1 0 0,0 0 1 0 0,0 0 0 0 0,0-1 0 0 0,0 1 0 0 0,1-1 0 0 0,3 1 0 0 0,29 4-13746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2:37.705"/>
    </inkml:context>
    <inkml:brush xml:id="br0">
      <inkml:brushProperty name="width" value="0.05" units="cm"/>
      <inkml:brushProperty name="height" value="0.05" units="cm"/>
      <inkml:brushProperty name="color" value="#E71224"/>
    </inkml:brush>
  </inkml:definitions>
  <inkml:trace contextRef="#ctx0" brushRef="#br0">1 0 2568 0 0,'8'1'13003'0'0,"31"51"-10147"0"0,11 16-543 0 0,-26 6-1289 0 0,-23-16-768 0 0,-8-39-40 0 0,-4-30 224 0 0,13-46 16 0 0,30-27-440 0 0,21 7 168 0 0,-14 48-3048 0 0,-18 29-15180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7:51.548"/>
    </inkml:context>
    <inkml:brush xml:id="br0">
      <inkml:brushProperty name="width" value="0.05" units="cm"/>
      <inkml:brushProperty name="height" value="0.05" units="cm"/>
      <inkml:brushProperty name="color" value="#E71224"/>
    </inkml:brush>
  </inkml:definitions>
  <inkml:trace contextRef="#ctx0" brushRef="#br0">0 276 992 0 0,'19'0'10532'0'0,"-15"-1"-7327"0"0,10-4-3749 0 0,52-7 2970 0 0,32 3-1570 0 0,0 5-1 0 0,142 11 1 0 0,-161-3-575 0 0,630 0 676 0 0,-366-7-860 0 0,260-24 168 0 0,-296 8-290 0 0,-175 11 57 0 0,286-5 42 0 0,-259 13 443 0 0,216-29 1 0 0,-368 28-492 0 0,460-38 333 0 0,-150 15-377 0 0,-38 3 85 0 0,197-21 124 0 0,-296 27 51 0 0,-68 7 232 0 0,-109 8-444 0 0,2 0 45 0 0,1-1-1 0 0,-1 1 1 0 0,1-1-1 0 0,-1 0 0 0 0,9-4 1 0 0,-13 3-605 0 0,-14 4-3209 0 0,-36 10-11792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0:56.016"/>
    </inkml:context>
    <inkml:brush xml:id="br0">
      <inkml:brushProperty name="width" value="0.05" units="cm"/>
      <inkml:brushProperty name="height" value="0.05" units="cm"/>
      <inkml:brushProperty name="color" value="#E71224"/>
    </inkml:brush>
  </inkml:definitions>
  <inkml:trace contextRef="#ctx0" brushRef="#br0">1 1 2824 0 0,'0'4'6245'0'0,"1"31"-947"0"0,2 19-3277 0 0,-1-20-1263 0 0,2 12 44 0 0,-2-32-512 0 0,-2-11-186 0 0,1 1 0 0 0,-1-1 0 0 0,1 1-1 0 0,-1-1 1 0 0,0 1 0 0 0,0-1 0 0 0,-2 7 0 0 0,2-10-90 0 0,0-1 0 0 0,0 1 0 0 0,0 0 0 0 0,0 0 0 0 0,0 0 0 0 0,0 0 0 0 0,0 0 0 0 0,0 0 0 0 0,0-1 0 0 0,0 1 0 0 0,0 0 0 0 0,0 0 0 0 0,0 0 0 0 0,0 0 0 0 0,0 0 0 0 0,0 0 0 0 0,0 0 0 0 0,-1 0 0 0 0,1-1 0 0 0,0 1 0 0 0,0 0 0 0 0,0 0 0 0 0,0 0 0 0 0,0 0 0 0 0,0 0 0 0 0,0 0 0 0 0,-1 0 0 0 0,1 0 0 0 0,0 0 0 0 0,0 0 0 0 0,0 0 0 0 0,0 0 0 0 0,0 0 0 0 0,0 0 1 0 0,0 0-1 0 0,-1 0 0 0 0,1 0 0 0 0,0 0 0 0 0,0 0 0 0 0,0 0 0 0 0,0 0 0 0 0,0 0 0 0 0,0 0 0 0 0,-1 0 0 0 0,1 0 0 0 0,0 0 0 0 0,0 0 0 0 0,0 0 0 0 0,0 0 0 0 0,0 0 0 0 0,0 1 0 0 0,0-1 0 0 0,0 0 0 0 0,-1 0 0 0 0,1 0 0 0 0,0 0 0 0 0,0 0 0 0 0,0 0 0 0 0,0 0 0 0 0,0 0 0 0 0,0 1 0 0 0,0-1 0 0 0,0 0 0 0 0,0 0 0 0 0,0 0 0 0 0,0 0 0 0 0,-5-12 51 0 0,5 5-50 0 0,0 1-1 0 0,0-1 1 0 0,1 1-1 0 0,-1-1 1 0 0,1 1-1 0 0,1 0 1 0 0,-1-1-1 0 0,1 1 1 0 0,0 0-1 0 0,4-7 1 0 0,0 1 33 0 0,0 0 0 0 0,1 1 0 0 0,0 0 0 0 0,9-10 0 0 0,-13 16-28 0 0,1 1 0 0 0,0 0 0 0 0,0 1-1 0 0,0-1 1 0 0,1 1 0 0 0,-1-1 0 0 0,1 1-1 0 0,0 1 1 0 0,0-1 0 0 0,0 1 0 0 0,0 0-1 0 0,9-3 1 0 0,-11 4-11 0 0,0 1-1 0 0,0-1 1 0 0,-1 1-1 0 0,1 0 1 0 0,0 0 0 0 0,0 0-1 0 0,0 0 1 0 0,-1 0-1 0 0,1 1 1 0 0,0-1-1 0 0,0 1 1 0 0,0 0 0 0 0,-1 0-1 0 0,1 0 1 0 0,-1 0-1 0 0,1 0 1 0 0,-1 1 0 0 0,1-1-1 0 0,-1 1 1 0 0,1-1-1 0 0,-1 1 1 0 0,0 0 0 0 0,0 0-1 0 0,0 0 1 0 0,3 4-1 0 0,2 6 17 0 0,0 1 0 0 0,0-1 0 0 0,-1 2-1 0 0,-1-1 1 0 0,0 1 0 0 0,-1-1 0 0 0,0 1 0 0 0,-2 0-1 0 0,1 1 1 0 0,-1-1 0 0 0,-1 20 0 0 0,-5-20-421 0 0,-5-11-3296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8:14.783"/>
    </inkml:context>
    <inkml:brush xml:id="br0">
      <inkml:brushProperty name="width" value="0.05" units="cm"/>
      <inkml:brushProperty name="height" value="0.05" units="cm"/>
    </inkml:brush>
  </inkml:definitions>
  <inkml:trace contextRef="#ctx0" brushRef="#br0">7 94 1168 0 0,'0'-2'712'0'0,"0"-14"5473"0"0,-3-8 233 0 0,-1-4-2298 0 0,5 9-1271 0 0,0 15-1409 0 0,2 33-655 0 0,5 50-721 0 0,-2 24 336 0 0,-3-13-392 0 0,-3-22-56 0 0,0-37 48 0 0,2-19-1441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8:15.236"/>
    </inkml:context>
    <inkml:brush xml:id="br0">
      <inkml:brushProperty name="width" value="0.05" units="cm"/>
      <inkml:brushProperty name="height" value="0.05" units="cm"/>
    </inkml:brush>
  </inkml:definitions>
  <inkml:trace contextRef="#ctx0" brushRef="#br0">4 106 4272 0 0,'-3'-26'7402'0'0,"15"-4"-2329"0"0,39-3-3217 0 0,26 16-991 0 0,12 22-529 0 0,-13 38 192 0 0,-33 21-248 0 0,-31 13 0 0 0,-22 5 40 0 0,-23-6 40 0 0,-21-21 16 0 0,-6-35 48 0 0,2-16-200 0 0,12-19-728 0 0,37 3-7177 0 0,23 11-4586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8:15.717"/>
    </inkml:context>
    <inkml:brush xml:id="br0">
      <inkml:brushProperty name="width" value="0.05" units="cm"/>
      <inkml:brushProperty name="height" value="0.05" units="cm"/>
    </inkml:brush>
  </inkml:definitions>
  <inkml:trace contextRef="#ctx0" brushRef="#br0">163 47 2232 0 0,'0'0'0'0'0,"4"-29"10578"0"0,-16 12-4713 0 0,-26 29-3240 0 0,-28 52-945 0 0,19 41-1368 0 0,43-11 177 0 0,46-34-377 0 0,37-46-32 0 0,0-22 144 0 0,-42-7-200 0 0,-29 4-1137 0 0,-27-4-10017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8:16.913"/>
    </inkml:context>
    <inkml:brush xml:id="br0">
      <inkml:brushProperty name="width" value="0.05" units="cm"/>
      <inkml:brushProperty name="height" value="0.05" units="cm"/>
    </inkml:brush>
  </inkml:definitions>
  <inkml:trace contextRef="#ctx0" brushRef="#br0">1 95 1192 0 0,'4'-6'13541'0'0,"-2"16"-8626"0"0,1 31-5098 0 0,-2-28 1486 0 0,3 62-116 0 0,-3-6-457 0 0,0 3 33 0 0,-1-72-750 0 0,0 0 1 0 0,0 0-1 0 0,0 0 1 0 0,0 0-1 0 0,0 0 1 0 0,0 0 0 0 0,0 0-1 0 0,0 0 1 0 0,-1 0-1 0 0,1 0 1 0 0,0 0 0 0 0,0 0-1 0 0,0 0 1 0 0,0 0-1 0 0,0 0 1 0 0,0 0 0 0 0,0 0-1 0 0,0 0 1 0 0,0 0-1 0 0,0 0 1 0 0,0 0 0 0 0,0 0-1 0 0,0 0 1 0 0,-1 0-1 0 0,1 0 1 0 0,0 0 0 0 0,0 0-1 0 0,0 0 1 0 0,0 0-1 0 0,0 1 1 0 0,0-1 0 0 0,0 0-1 0 0,0 0 1 0 0,0 0-1 0 0,0 0 1 0 0,0 0 0 0 0,0 0-1 0 0,0 0 1 0 0,0 0-1 0 0,0 0 1 0 0,0 0 0 0 0,-4-10 83 0 0,0-11-41 0 0,1 0 1 0 0,1 0-1 0 0,1 0 1 0 0,0-1 0 0 0,2 1-1 0 0,1 0 1 0 0,0 0 0 0 0,2 0-1 0 0,0 0 1 0 0,13-36-1 0 0,-16 55-43 0 0,-1 0-1 0 0,1 1 0 0 0,-1-1 0 0 0,1 1 1 0 0,0-1-1 0 0,0 1 0 0 0,0-1 1 0 0,0 1-1 0 0,0-1 0 0 0,0 1 0 0 0,0 0 1 0 0,0-1-1 0 0,0 1 0 0 0,2-1 1 0 0,-2 2-14 0 0,0 0 1 0 0,0 0 0 0 0,-1 0 0 0 0,1 1 0 0 0,0-1 0 0 0,-1 0 0 0 0,1 0 0 0 0,0 1 0 0 0,-1-1 0 0 0,1 0 0 0 0,0 1 0 0 0,-1-1 0 0 0,1 1 0 0 0,-1-1 0 0 0,1 1 0 0 0,-1-1 0 0 0,1 1 0 0 0,-1-1 0 0 0,1 1 0 0 0,-1 0 0 0 0,0-1-1 0 0,1 1 1 0 0,-1-1 0 0 0,0 1 0 0 0,1 0 0 0 0,-1 0 0 0 0,0-1 0 0 0,0 1 0 0 0,0 0 0 0 0,1-1 0 0 0,-1 2 0 0 0,6 19 17 0 0,9 44-1 0 0,3 13-226 0 0,-17-75 204 0 0,0 0 0 0 0,0 0 0 0 0,0 0 0 0 0,0 0 0 0 0,1 0 0 0 0,-1-1 0 0 0,1 1 0 0 0,0 0 0 0 0,0-1 1 0 0,3 4-1 0 0,-4-5 10 0 0,0-1 0 0 0,0 1-1 0 0,0-1 1 0 0,0 0 0 0 0,0 1 0 0 0,0-1 0 0 0,0 0 0 0 0,0 1 0 0 0,0-1 0 0 0,0 0 0 0 0,0 0 0 0 0,1 0 0 0 0,-1 0 0 0 0,0 0 0 0 0,0 0 0 0 0,0-1 0 0 0,0 1 0 0 0,0 0 0 0 0,0-1 0 0 0,0 1 0 0 0,0 0 0 0 0,0-1 0 0 0,0 1 0 0 0,0-1-1 0 0,0 1 1 0 0,0-1 0 0 0,0 0 0 0 0,-1 1 0 0 0,1-1 0 0 0,0 0 0 0 0,0 0 0 0 0,-1 1 0 0 0,1-1 0 0 0,1-2 0 0 0,11-13 12 0 0,-1 0 0 0 0,0-1 0 0 0,-1-1 0 0 0,-1 0 0 0 0,0 0 0 0 0,8-26-1 0 0,-8 21-23 0 0,1 0-1 0 0,1 1 1 0 0,15-22-1 0 0,-27 43 1 0 0,0 0 0 0 0,1 0-1 0 0,-1 0 1 0 0,1 0 0 0 0,-1 1-1 0 0,1-1 1 0 0,-1 0 0 0 0,1 0-1 0 0,0 1 1 0 0,-1-1 0 0 0,1 1 0 0 0,0-1-1 0 0,0 0 1 0 0,-1 1 0 0 0,1-1-1 0 0,0 1 1 0 0,0 0 0 0 0,0-1-1 0 0,0 1 1 0 0,-1 0 0 0 0,1-1-1 0 0,0 1 1 0 0,0 0 0 0 0,0 0-1 0 0,0 0 1 0 0,0 0 0 0 0,0 0-1 0 0,0 0 1 0 0,1 0 0 0 0,0 1 7 0 0,-1 0 0 0 0,0 0 0 0 0,1 0 0 0 0,-1 1 0 0 0,0-1 0 0 0,0 0 0 0 0,0 1 0 0 0,0-1 0 0 0,0 1 0 0 0,-1-1 0 0 0,1 1 0 0 0,0 0 0 0 0,-1-1 0 0 0,1 3 0 0 0,4 14-33 0 0,0 0-1 0 0,-2 0 0 0 0,0 0 0 0 0,0 28 0 0 0,-4 77-405 0 0,-6-21 726 0 0,10-125-5212 0 0,-1 0-10026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8:17.882"/>
    </inkml:context>
    <inkml:brush xml:id="br0">
      <inkml:brushProperty name="width" value="0.05" units="cm"/>
      <inkml:brushProperty name="height" value="0.05" units="cm"/>
    </inkml:brush>
  </inkml:definitions>
  <inkml:trace contextRef="#ctx0" brushRef="#br0">47 12 544 0 0,'0'-2'632'0'0,"-6"-7"4657"0"0,-6 11 1728 0 0,-6 35-3440 0 0,8 18-2105 0 0,14-4-879 0 0,24-15-441 0 0,21-25 64 0 0,-2-14 424 0 0,-14-18 904 0 0,-22-15-184 0 0,-22-15-655 0 0,-25 3-457 0 0,-11 41-416 0 0,10 32-1465 0 0,17 4-16091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8:18.255"/>
    </inkml:context>
    <inkml:brush xml:id="br0">
      <inkml:brushProperty name="width" value="0.05" units="cm"/>
      <inkml:brushProperty name="height" value="0.05" units="cm"/>
    </inkml:brush>
  </inkml:definitions>
  <inkml:trace contextRef="#ctx0" brushRef="#br0">0 30 3264 0 0,'2'-3'2857'0'0,"6"-19"7801"0"0,-7 17-7105 0 0,0 37-2185 0 0,-1 46-840 0 0,0 10-368 0 0,-2-24-240 0 0,7-33-1480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8:18.662"/>
    </inkml:context>
    <inkml:brush xml:id="br0">
      <inkml:brushProperty name="width" value="0.05" units="cm"/>
      <inkml:brushProperty name="height" value="0.05" units="cm"/>
    </inkml:brush>
  </inkml:definitions>
  <inkml:trace contextRef="#ctx0" brushRef="#br0">4 35 6881 0 0,'-4'1'11170'0'0,"43"-3"-9353"0"0,18-3-1521 0 0,1-10-2609 0 0,-1 2-14786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8:19.035"/>
    </inkml:context>
    <inkml:brush xml:id="br0">
      <inkml:brushProperty name="width" value="0.05" units="cm"/>
      <inkml:brushProperty name="height" value="0.05" units="cm"/>
    </inkml:brush>
  </inkml:definitions>
  <inkml:trace contextRef="#ctx0" brushRef="#br0">48 7 2048 0 0,'-8'-4'12307'0'0,"-10"16"-8115"0"0,0 17-3207 0 0,14 11-409 0 0,20-2-440 0 0,22-22 56 0 0,10-15 72 0 0,-5-15 608 0 0,-16-15 128 0 0,-24-8-576 0 0,-27-1-232 0 0,-19 21-520 0 0,6 14-2112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8:19.409"/>
    </inkml:context>
    <inkml:brush xml:id="br0">
      <inkml:brushProperty name="width" value="0.05" units="cm"/>
      <inkml:brushProperty name="height" value="0.05" units="cm"/>
    </inkml:brush>
  </inkml:definitions>
  <inkml:trace contextRef="#ctx0" brushRef="#br0">31 49 10178 0 0,'-2'6'1225'0'0,"-1"-1"0"0"0,1 1 1 0 0,0 0-1 0 0,0 0 0 0 0,0-1 0 0 0,0 12 0 0 0,1-1-530 0 0,0 1 0 0 0,4 29 0 0 0,0 9 293 0 0,-7-25-583 0 0,-4-17-78 0 0,3-18-5 0 0,2-26-38 0 0,5 15-244 0 0,1 0 0 0 0,0 0 0 0 0,1 0 0 0 0,1 1 0 0 0,0 0 0 0 0,1 0-1 0 0,1 0 1 0 0,0 0 0 0 0,1 1 0 0 0,0 1 0 0 0,12-15 0 0 0,-16 23-52 0 0,-1 1-1 0 0,1 0 1 0 0,0 0 0 0 0,0 0 0 0 0,0 1 0 0 0,1 0 0 0 0,-1-1 0 0 0,1 1-1 0 0,0 1 1 0 0,0-1 0 0 0,8-2 0 0 0,-11 4 13 0 0,-1 1 0 0 0,1-1 0 0 0,0 1 0 0 0,-1 0 1 0 0,1 0-1 0 0,0 0 0 0 0,-1 0 0 0 0,1 0 0 0 0,-1 0 0 0 0,1 1 0 0 0,0-1 1 0 0,-1 0-1 0 0,1 1 0 0 0,-1-1 0 0 0,1 1 0 0 0,-1 0 0 0 0,1-1 0 0 0,-1 1 1 0 0,1 0-1 0 0,-1 0 0 0 0,0 0 0 0 0,1 0 0 0 0,-1 0 0 0 0,0 0 0 0 0,0 0 0 0 0,0 1 1 0 0,0-1-1 0 0,0 0 0 0 0,0 1 0 0 0,0-1 0 0 0,0 1 0 0 0,0-1 0 0 0,-1 1 1 0 0,1-1-1 0 0,-1 1 0 0 0,1-1 0 0 0,-1 1 0 0 0,1 1 0 0 0,-1 2-4 0 0,1-1-1 0 0,0 0 0 0 0,-1 1 1 0 0,0-1-1 0 0,0 1 1 0 0,-1-1-1 0 0,1 0 0 0 0,-1 1 1 0 0,0-1-1 0 0,0 0 1 0 0,0 1-1 0 0,-1-1 0 0 0,0 0 1 0 0,1 0-1 0 0,-1 0 1 0 0,-1 0-1 0 0,1-1 1 0 0,0 1-1 0 0,-1 0 0 0 0,0-1 1 0 0,0 0-1 0 0,-7 6 1 0 0,1 0-6 0 0,-1-1 0 0 0,0 1 1 0 0,0-2-1 0 0,-1 0 0 0 0,0 0 1 0 0,-18 7-1 0 0,28-13 11 0 0,1-1 0 0 0,0 0 0 0 0,-1 1 0 0 0,1-1-1 0 0,0 0 1 0 0,-1 0 0 0 0,1 1 0 0 0,0-1 0 0 0,-1 0 0 0 0,1 0 0 0 0,-1 0 0 0 0,1 1-1 0 0,0-1 1 0 0,-1 0 0 0 0,1 0 0 0 0,-1 0 0 0 0,1 0 0 0 0,0 0 0 0 0,-1 0 0 0 0,1 0-1 0 0,-1 0 1 0 0,1 0 0 0 0,-1 0 0 0 0,1 0 0 0 0,0 0 0 0 0,-1 0 0 0 0,1-1 0 0 0,-1 1-1 0 0,1 0 1 0 0,0 0 0 0 0,-1 0 0 0 0,1-1 0 0 0,0 1 0 0 0,-1 0 0 0 0,1 0 0 0 0,0-1 0 0 0,-1 1-1 0 0,1 0 1 0 0,-1-1 0 0 0,7-12 29 0 0,-4 12-33 0 0,-1-1 1 0 0,1 1-1 0 0,-1 0 0 0 0,1 0 1 0 0,0 0-1 0 0,-1 0 0 0 0,1 0 1 0 0,0 1-1 0 0,0-1 0 0 0,-1 0 0 0 0,1 1 1 0 0,0-1-1 0 0,0 1 0 0 0,0 0 1 0 0,0 0-1 0 0,0-1 0 0 0,0 1 1 0 0,0 1-1 0 0,0-1 0 0 0,0 0 1 0 0,-1 0-1 0 0,1 1 0 0 0,0-1 1 0 0,0 1-1 0 0,0-1 0 0 0,0 1 0 0 0,-1 0 1 0 0,1 0-1 0 0,0 0 0 0 0,-1 0 1 0 0,1 0-1 0 0,0 0 0 0 0,-1 0 1 0 0,1 0-1 0 0,1 3 0 0 0,7 6-97 0 0,1 0 0 0 0,-1 1 0 0 0,14 21 0 0 0,-11-14-110 0 0,36 32-405 0 0,-45-44-673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9:02.378"/>
    </inkml:context>
    <inkml:brush xml:id="br0">
      <inkml:brushProperty name="width" value="0.05" units="cm"/>
      <inkml:brushProperty name="height" value="0.05" units="cm"/>
      <inkml:brushProperty name="color" value="#E71224"/>
    </inkml:brush>
  </inkml:definitions>
  <inkml:trace contextRef="#ctx0" brushRef="#br0">88 139 9065 0 0,'0'0'175'0'0,"-1"0"0"0"0,0 0 0 0 0,1 1-1 0 0,-1-1 1 0 0,0 1 0 0 0,1-1 0 0 0,-1 1 0 0 0,1-1 0 0 0,-1 1 0 0 0,0-1 0 0 0,1 1-1 0 0,0-1 1 0 0,-1 1 0 0 0,1-1 0 0 0,-1 1 0 0 0,1 0 0 0 0,0-1 0 0 0,-1 1 0 0 0,1 0-1 0 0,0 0 1 0 0,0-1 0 0 0,-1 1 0 0 0,1 1 0 0 0,-6 25 1255 0 0,1 0 0 0 0,2 0 0 0 0,-1 33 1 0 0,3-35-1094 0 0,-9 162 1012 0 0,2-129-1091 0 0,8-56-240 0 0,-1 0 0 0 0,1 0 1 0 0,-1 0-1 0 0,0 0 0 0 0,0 0 1 0 0,0 0-1 0 0,0 0 0 0 0,0 0 1 0 0,-1 0-1 0 0,1 0 0 0 0,-1 0 1 0 0,1-1-1 0 0,-1 1 0 0 0,1-1 1 0 0,-1 1-1 0 0,-2 0 0 0 0,4-2-2 0 0,0 1-1 0 0,-1-1 0 0 0,1 0 1 0 0,-1 0-1 0 0,1 0 0 0 0,0 0 1 0 0,-1 0-1 0 0,1 0 0 0 0,-1 0 1 0 0,1 0-1 0 0,0 0 0 0 0,-1 0 1 0 0,1 0-1 0 0,0 0 1 0 0,-1 0-1 0 0,1 0 0 0 0,-1-1 1 0 0,1 1-1 0 0,0 0 0 0 0,-1 0 1 0 0,1 0-1 0 0,0 0 0 0 0,-1-1 1 0 0,1 1-1 0 0,0 0 0 0 0,0 0 1 0 0,-1-1-1 0 0,1 1 1 0 0,0 0-1 0 0,-1-1 0 0 0,-5-23 392 0 0,6 6-288 0 0,2-1 0 0 0,0 0-1 0 0,1 0 1 0 0,0 0 0 0 0,7-19-1 0 0,-2 8 65 0 0,-5 16-174 0 0,12-48 181 0 0,27-70 1 0 0,-36 116-97 0 0,1 0 1 0 0,0 1-1 0 0,1 0 0 0 0,1 0 1 0 0,0 1-1 0 0,1 0 0 0 0,1 0 0 0 0,0 1 1 0 0,20-18-1 0 0,-26 27-58 0 0,0 0-1 0 0,0 1 1 0 0,1-1-1 0 0,-1 1 1 0 0,1 0 0 0 0,-1 0-1 0 0,1 1 1 0 0,0 0 0 0 0,0 0-1 0 0,0 0 1 0 0,0 1-1 0 0,1 0 1 0 0,-1 0 0 0 0,0 0-1 0 0,1 1 1 0 0,-1 0 0 0 0,0 0-1 0 0,10 2 1 0 0,-12-1-35 0 0,0 1 1 0 0,-1-1-1 0 0,0 0 1 0 0,1 1 0 0 0,-1 0-1 0 0,0 0 1 0 0,0 0-1 0 0,0 0 1 0 0,0 0-1 0 0,0 1 1 0 0,0-1-1 0 0,-1 1 1 0 0,1 0 0 0 0,-1-1-1 0 0,1 1 1 0 0,-1 1-1 0 0,0-1 1 0 0,-1 0-1 0 0,1 0 1 0 0,0 1-1 0 0,-1-1 1 0 0,0 1 0 0 0,0-1-1 0 0,0 1 1 0 0,0-1-1 0 0,0 1 1 0 0,-1 0-1 0 0,0-1 1 0 0,0 1 0 0 0,0 0-1 0 0,0 4 1 0 0,-1 3 0 0 0,-1-1 0 0 0,0 0 1 0 0,0 0-1 0 0,-1 0 0 0 0,0 0 0 0 0,-1-1 1 0 0,0 1-1 0 0,0-1 0 0 0,-1 0 1 0 0,0 0-1 0 0,-1 0 0 0 0,0-1 0 0 0,0 0 1 0 0,-10 10-1 0 0,-2 0-77 0 0,0-1-1 0 0,-1 0 1 0 0,-1-2-1 0 0,-35 22 1 0 0,41-29-57 0 0,-1 0-1 0 0,-27 10 1 0 0,40-17 113 0 0,0-1 1 0 0,1 1-1 0 0,-1 0 1 0 0,0-1-1 0 0,0 0 0 0 0,0 1 1 0 0,0-1-1 0 0,0 0 1 0 0,0 0-1 0 0,0 0 1 0 0,0 0-1 0 0,0 0 1 0 0,0-1-1 0 0,-3 0 1 0 0,5 1 16 0 0,-1-1 0 0 0,0 1 0 0 0,1 0 1 0 0,-1-1-1 0 0,1 1 0 0 0,-1-1 0 0 0,1 1 1 0 0,-1-1-1 0 0,1 1 0 0 0,-1-1 1 0 0,1 1-1 0 0,0-1 0 0 0,-1 1 0 0 0,1-1 1 0 0,0 1-1 0 0,-1-1 0 0 0,1 0 0 0 0,0 1 1 0 0,0-1-1 0 0,-1 0 0 0 0,1 1 1 0 0,0-1-1 0 0,0 0 0 0 0,0 1 0 0 0,0-1 1 0 0,0 0-1 0 0,0-1 17 0 0,0 0 1 0 0,1 1-1 0 0,-1-1 0 0 0,0 1 0 0 0,1-1 1 0 0,-1 1-1 0 0,1 0 0 0 0,0-1 1 0 0,-1 1-1 0 0,1-1 0 0 0,0 1 1 0 0,0 0-1 0 0,0 0 0 0 0,0-1 1 0 0,0 1-1 0 0,0 0 0 0 0,0 0 1 0 0,0 0-1 0 0,0 0 0 0 0,1 0 0 0 0,-1 1 1 0 0,0-1-1 0 0,1 0 0 0 0,-1 0 1 0 0,0 1-1 0 0,1-1 0 0 0,2 0 1 0 0,-2 1 17 0 0,0 0 1 0 0,0 0-1 0 0,1 0 1 0 0,-1 1-1 0 0,0-1 1 0 0,0 1 0 0 0,0-1-1 0 0,1 1 1 0 0,-1 0-1 0 0,0 0 1 0 0,0 0-1 0 0,0 0 1 0 0,0 0-1 0 0,0 0 1 0 0,0 0-1 0 0,-1 1 1 0 0,1-1 0 0 0,0 1-1 0 0,-1 0 1 0 0,3 2-1 0 0,2 4-16 0 0,0-1-1 0 0,-1 1 1 0 0,8 15-1 0 0,35 97-1828 0 0,-47-117 1239 0 0,1 0-1 0 0,-1 0 0 0 0,1-1 1 0 0,-1 1-1 0 0,1 0 1 0 0,0-1-1 0 0,0 1 1 0 0,0-1-1 0 0,1 0 0 0 0,2 3 1 0 0,28 7-14516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0:56.610"/>
    </inkml:context>
    <inkml:brush xml:id="br0">
      <inkml:brushProperty name="width" value="0.05" units="cm"/>
      <inkml:brushProperty name="height" value="0.05" units="cm"/>
      <inkml:brushProperty name="color" value="#E71224"/>
    </inkml:brush>
  </inkml:definitions>
  <inkml:trace contextRef="#ctx0" brushRef="#br0">165 17 1400 0 0,'-1'-1'276'0'0,"0"-1"0"0"0,1 1 0 0 0,-1 0 0 0 0,0 0 0 0 0,0 0 0 0 0,0 0 0 0 0,0 0 0 0 0,0 0 1 0 0,0 0-1 0 0,0 1 0 0 0,0-1 0 0 0,0 0 0 0 0,-1 1 0 0 0,1-1 0 0 0,0 0 0 0 0,0 1 0 0 0,-1 0 0 0 0,1-1 0 0 0,0 1 0 0 0,-1 0 0 0 0,1-1 0 0 0,-1 1 0 0 0,1 0 0 0 0,-3 0 1 0 0,2 1-75 0 0,0 0 0 0 0,0 0 1 0 0,0 0-1 0 0,-1 0 1 0 0,1 0-1 0 0,0 0 1 0 0,0 0-1 0 0,1 1 0 0 0,-1-1 1 0 0,0 1-1 0 0,0-1 1 0 0,1 1-1 0 0,-3 2 0 0 0,-2 4 245 0 0,0 1 0 0 0,0 0-1 0 0,0 1 1 0 0,-7 18 0 0 0,0 19 646 0 0,12-44-1045 0 0,0 1 0 0 0,1-1 1 0 0,-1 1-1 0 0,1 0 1 0 0,0-1-1 0 0,0 1 1 0 0,1-1-1 0 0,-1 1 0 0 0,1-1 1 0 0,-1 1-1 0 0,1-1 1 0 0,0 1-1 0 0,0-1 1 0 0,1 0-1 0 0,-1 1 1 0 0,1-1-1 0 0,0 0 0 0 0,0 0 1 0 0,3 4-1 0 0,-2-4-29 0 0,1 1-1 0 0,0-2 1 0 0,0 1-1 0 0,0 0 1 0 0,0-1-1 0 0,0 1 1 0 0,1-1 0 0 0,-1-1-1 0 0,1 1 1 0 0,-1 0-1 0 0,1-1 1 0 0,0 0-1 0 0,6 1 1 0 0,-7-2 40 0 0,10 2-46 0 0,0 1 0 0 0,-1 0 0 0 0,1 1 0 0 0,16 6 1 0 0,-28-8 14 0 0,1-1 0 0 0,-1 0 0 0 0,1 1 0 0 0,-1-1 0 0 0,0 1 0 0 0,0-1 0 0 0,0 1 0 0 0,0 0 0 0 0,0 0 0 0 0,0 0 0 0 0,0 0 0 0 0,2 4 0 0 0,-3-4 33 0 0,-1 0 0 0 0,1 0 0 0 0,-1-1 1 0 0,1 1-1 0 0,-1 0 0 0 0,0 0 0 0 0,0 0 1 0 0,1 0-1 0 0,-1-1 0 0 0,-1 1 0 0 0,1 0 0 0 0,0 0 1 0 0,0 0-1 0 0,-1 0 0 0 0,1-1 0 0 0,-1 1 1 0 0,1 0-1 0 0,-1-1 0 0 0,0 1 0 0 0,0 0 1 0 0,-1 1-1 0 0,-2 3 31 0 0,0-1 1 0 0,-1 0-1 0 0,1-1 1 0 0,-1 1-1 0 0,0-1 1 0 0,-1 0-1 0 0,1 0 1 0 0,-1 0-1 0 0,0-1 1 0 0,1 0-1 0 0,-1 0 1 0 0,-1 0-1 0 0,1-1 1 0 0,0 0-1 0 0,-11 2 1 0 0,-7 1 212 0 0,0 0 1 0 0,-44 2 0 0 0,38-9-307 0 0,30 2-84 0 0,-1-1 0 0 0,1 1 1 0 0,0 0-1 0 0,-1 0 0 0 0,1 0 0 0 0,-1 0 1 0 0,1 0-1 0 0,0 0 0 0 0,-1-1 1 0 0,1 1-1 0 0,-1 0 0 0 0,1 0 0 0 0,0-1 1 0 0,-1 1-1 0 0,1 0 0 0 0,0 0 1 0 0,0-1-1 0 0,-1 1 0 0 0,1 0 1 0 0,0-1-1 0 0,0 1 0 0 0,-1-1 0 0 0,1 1 1 0 0,0 0-1 0 0,0-1 0 0 0,0 1 1 0 0,-1 0-1 0 0,1-1 0 0 0,0 1 0 0 0,0-1 1 0 0,0 1-1 0 0,0-1 0 0 0,0 1 1 0 0,0 0-1 0 0,0-1 0 0 0,0 1 1 0 0,0-1-1 0 0,0 1 0 0 0,0-1 0 0 0,0 1 1 0 0,1 0-1 0 0,-1-1 0 0 0,0 1 1 0 0,0-1-1 0 0,0 1 0 0 0,1 0 1 0 0,-1-1-1 0 0,0 1 0 0 0,0 0 0 0 0,1-1 1 0 0,-1 1-1 0 0,0 0 0 0 0,0-1 1 0 0,1 1-1 0 0,-1 0 0 0 0,0 0 0 0 0,1-1 1 0 0,-1 1-1 0 0,1 0 0 0 0,0 0 1 0 0,41-30-13199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9:02.738"/>
    </inkml:context>
    <inkml:brush xml:id="br0">
      <inkml:brushProperty name="width" value="0.05" units="cm"/>
      <inkml:brushProperty name="height" value="0.05" units="cm"/>
      <inkml:brushProperty name="color" value="#E71224"/>
    </inkml:brush>
  </inkml:definitions>
  <inkml:trace contextRef="#ctx0" brushRef="#br0">70 26 5577 0 0,'0'0'0'0'0,"-11"-19"11282"0"0,-4 12-6889 0 0,-16 48-2705 0 0,18 30-1119 0 0,14-4-473 0 0,27-16-393 0 0,17-36 321 0 0,16-30 345 0 0,-4-29-882 0 0,-37-25 1082 0 0,-43-8-281 0 0,-46 39 944 0 0,9 36-1472 0 0,48 32-4913 0 0,43-5-12923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9:03.206"/>
    </inkml:context>
    <inkml:brush xml:id="br0">
      <inkml:brushProperty name="width" value="0.05" units="cm"/>
      <inkml:brushProperty name="height" value="0.05" units="cm"/>
      <inkml:brushProperty name="color" value="#E71224"/>
    </inkml:brush>
  </inkml:definitions>
  <inkml:trace contextRef="#ctx0" brushRef="#br0">40 72 10426 0 0,'3'-12'2754'0'0,"-1"0"-1"0"0,2 0 1 0 0,7-20-1 0 0,-6 29-1411 0 0,-3 15-594 0 0,-3 23-416 0 0,-1 0 0 0 0,-14 70 0 0 0,-5-14-309 0 0,-5 8-512 0 0,47-161 905 0 0,-17 53-396 0 0,1 0 0 0 0,0 0 0 0 0,1 1 1 0 0,0-1-1 0 0,0 2 0 0 0,1-1 0 0 0,0 1 1 0 0,11-10-1 0 0,-15 15-21 0 0,-1 0 0 0 0,1 0-1 0 0,-1 1 1 0 0,1-1 0 0 0,0 1 0 0 0,0-1 0 0 0,0 1 0 0 0,0 0 0 0 0,0 0 0 0 0,0 0 0 0 0,0 1-1 0 0,0-1 1 0 0,0 1 0 0 0,0-1 0 0 0,1 1 0 0 0,-1 0 0 0 0,0 0 0 0 0,0 1 0 0 0,0-1 0 0 0,0 1 0 0 0,0-1-1 0 0,0 1 1 0 0,0 0 0 0 0,0 0 0 0 0,0 0 0 0 0,0 1 0 0 0,0-1 0 0 0,0 1 0 0 0,-1-1 0 0 0,1 1-1 0 0,4 4 1 0 0,-4-4 5 0 0,-1 0 0 0 0,0 0 0 0 0,0 1 0 0 0,0-1-1 0 0,0 0 1 0 0,0 1 0 0 0,0-1 0 0 0,-1 1 0 0 0,1 0 0 0 0,-1-1-1 0 0,0 1 1 0 0,1 0 0 0 0,-1 0 0 0 0,-1 0 0 0 0,1 0 0 0 0,0 0-1 0 0,-1 0 1 0 0,1 0 0 0 0,-1 0 0 0 0,0 0 0 0 0,0 0 0 0 0,-1 5-1 0 0,0-4-1 0 0,0 0-1 0 0,0-1 1 0 0,-1 1-1 0 0,1-1 1 0 0,-1 1-1 0 0,0-1 1 0 0,0 1-1 0 0,0-1 1 0 0,0 0-1 0 0,-1 0 1 0 0,1 0-1 0 0,-1 0 1 0 0,0-1-1 0 0,0 1 0 0 0,0-1 1 0 0,0 0-1 0 0,0 0 1 0 0,-6 3-1 0 0,-7 2-288 0 0,-1 0 0 0 0,0-1-1 0 0,0-1 1 0 0,0-1-1 0 0,-1-1 1 0 0,-18 2 0 0 0,22-5-1748 0 0,26-23-16081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9:03.610"/>
    </inkml:context>
    <inkml:brush xml:id="br0">
      <inkml:brushProperty name="width" value="0.05" units="cm"/>
      <inkml:brushProperty name="height" value="0.05" units="cm"/>
      <inkml:brushProperty name="color" value="#E71224"/>
    </inkml:brush>
  </inkml:definitions>
  <inkml:trace contextRef="#ctx0" brushRef="#br0">64 11 8873 0 0,'1'-2'6714'0'0,"-22"27"-3017"0"0,-15 30-2457 0 0,29-6-1216 0 0,39-18-416 0 0,23-20 632 0 0,8-30 680 0 0,-13-18 992 0 0,-40-19-1559 0 0,-45 5-465 0 0,-18 34-225 0 0,23 30-2151 0 0,24 11-15644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9:11.390"/>
    </inkml:context>
    <inkml:brush xml:id="br0">
      <inkml:brushProperty name="width" value="0.05" units="cm"/>
      <inkml:brushProperty name="height" value="0.05" units="cm"/>
      <inkml:brushProperty name="color" value="#E71224"/>
    </inkml:brush>
  </inkml:definitions>
  <inkml:trace contextRef="#ctx0" brushRef="#br0">184 74 2912 0 0,'1'-3'2689'0'0,"9"-31"6945"0"0,-7 13-5665 0 0,-8 5-1625 0 0,-34 31-736 0 0,-29 85-719 0 0,2 21-281 0 0,47-31-1024 0 0,52-45-2377 0 0,47-44-9306 0 0,-26-13 3242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9:11.732"/>
    </inkml:context>
    <inkml:brush xml:id="br0">
      <inkml:brushProperty name="width" value="0.05" units="cm"/>
      <inkml:brushProperty name="height" value="0.05" units="cm"/>
      <inkml:brushProperty name="color" value="#E71224"/>
    </inkml:brush>
  </inkml:definitions>
  <inkml:trace contextRef="#ctx0" brushRef="#br0">114 15 3512 0 0,'0'0'0'0'0,"-22"-14"12299"0"0,-17 29-8106 0 0,0 33-3385 0 0,26 3-344 0 0,37-21-384 0 0,33-25-200 0 0,-1-30 272 0 0,-26-9 856 0 0,-20-11-176 0 0,-15 5-31 0 0,-1 34-265 0 0,9 41-632 0 0,15 17 72 0 0,10-17-2953 0 0,-1-15-12002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9:12.139"/>
    </inkml:context>
    <inkml:brush xml:id="br0">
      <inkml:brushProperty name="width" value="0.05" units="cm"/>
      <inkml:brushProperty name="height" value="0.05" units="cm"/>
      <inkml:brushProperty name="color" value="#E71224"/>
    </inkml:brush>
  </inkml:definitions>
  <inkml:trace contextRef="#ctx0" brushRef="#br0">20 83 7393 0 0,'-3'-8'4769'0'0,"-14"-27"2537"0"0,32 17-4602 0 0,42 29-1760 0 0,42 36-968 0 0,-23 24-288 0 0,-56-8 152 0 0,-17-39-408 0 0,-28-33 1552 0 0,15-36-1328 0 0,40-30 1153 0 0,54-3-1002 0 0,4 47-4039 0 0,-36 31-11252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9:14.384"/>
    </inkml:context>
    <inkml:brush xml:id="br0">
      <inkml:brushProperty name="width" value="0.05" units="cm"/>
      <inkml:brushProperty name="height" value="0.05" units="cm"/>
      <inkml:brushProperty name="color" value="#E71224"/>
    </inkml:brush>
  </inkml:definitions>
  <inkml:trace contextRef="#ctx0" brushRef="#br0">0 93 976 0 0,'3'-2'1438'0'0,"-1"0"-1"0"0,0 0 1 0 0,0 0 0 0 0,1 0-1 0 0,-1 1 1 0 0,1-1 0 0 0,0 1-1 0 0,-1-1 1 0 0,4 0 0 0 0,11 0 447 0 0,35 7-1277 0 0,-34-2-486 0 0,0-1 0 0 0,28-1 0 0 0,-1-3-59 0 0,135-4 1497 0 0,58-1-570 0 0,-52-1-676 0 0,-50 9-242 0 0,93-2 294 0 0,57-5 69 0 0,-89 3-934 0 0,11 1 1049 0 0,61-1-874 0 0,561-18 438 0 0,-107-1-903 0 0,-706 20-52 0 0,10 1 1910 0 0,-23 2-4642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0:57.023"/>
    </inkml:context>
    <inkml:brush xml:id="br0">
      <inkml:brushProperty name="width" value="0.05" units="cm"/>
      <inkml:brushProperty name="height" value="0.05" units="cm"/>
      <inkml:brushProperty name="color" value="#E71224"/>
    </inkml:brush>
  </inkml:definitions>
  <inkml:trace contextRef="#ctx0" brushRef="#br0">16 43 1704 0 0,'-5'11'12256'0'0,"-2"16"-9914"0"0,6-24-2339 0 0,0 1 1 0 0,0 0 0 0 0,1 0 0 0 0,-1 0 0 0 0,1 0 0 0 0,0 0 0 0 0,0 0 0 0 0,1 0 0 0 0,-1-1 0 0 0,1 1 0 0 0,0 0 0 0 0,0 0-1 0 0,3 7 1 0 0,-3-9 61 0 0,1 0-1 0 0,0 0 1 0 0,0 1-1 0 0,0-1 0 0 0,0-1 1 0 0,0 1-1 0 0,1 0 1 0 0,-1 0-1 0 0,0-1 0 0 0,1 1 1 0 0,-1-1-1 0 0,4 1 1 0 0,1 0 14 0 0,-1 0 0 0 0,1 0 0 0 0,-1-1 0 0 0,1 0 0 0 0,0-1 0 0 0,0 0 0 0 0,0 0 0 0 0,-1 0 0 0 0,1-1 0 0 0,0 0 0 0 0,-1 0 0 0 0,1-1 0 0 0,0 1 0 0 0,-1-1 0 0 0,0-1 0 0 0,1 0 0 0 0,-1 1 0 0 0,0-2 0 0 0,0 1 0 0 0,-1-1 0 0 0,1 0 0 0 0,-1 0 0 0 0,0 0 0 0 0,0-1 0 0 0,0 0 0 0 0,0 0 0 0 0,-1 0 0 0 0,4-7 0 0 0,-7 11-52 0 0,0-1 1 0 0,0 1-1 0 0,0-1 0 0 0,0 1 0 0 0,-1-1 0 0 0,1 0 0 0 0,-1 1 1 0 0,1-1-1 0 0,-1 0 0 0 0,1 1 0 0 0,-1-1 0 0 0,0 0 0 0 0,0 0 0 0 0,0 1 1 0 0,0-1-1 0 0,0 0 0 0 0,0 0 0 0 0,-1 1 0 0 0,1-1 0 0 0,0 0 0 0 0,-2-2 1 0 0,1 2-5 0 0,-1 0 1 0 0,1-1 0 0 0,-1 1 0 0 0,0 0 0 0 0,0 0 0 0 0,0 0-1 0 0,0 1 1 0 0,0-1 0 0 0,0 0 0 0 0,0 1 0 0 0,0-1-1 0 0,-5-1 1 0 0,-7-3 2 0 0,0 1-1 0 0,-1 1 1 0 0,1 0-1 0 0,-17-2 1 0 0,18 3-29 0 0,-42-6-1024 0 0,53 9 767 0 0,1 0 0 0 0,0-1 0 0 0,0 1 0 0 0,0 0 0 0 0,-1 0 0 0 0,1 0 0 0 0,0 0 0 0 0,0 0-1 0 0,-1 0 1 0 0,1 1 0 0 0,0-1 0 0 0,0 0 0 0 0,0 1 0 0 0,0-1 0 0 0,-1 0 0 0 0,1 1-1 0 0,0-1 1 0 0,0 1 0 0 0,0 0 0 0 0,-1 0 0 0 0,1 1-800 0 0,1-1-1 0 0,-1 1 1 0 0,1 0 0 0 0,-1 0-1 0 0,1-1 1 0 0,-1 1 0 0 0,1 0-1 0 0,0 0 1 0 0,0-1 0 0 0,0 1-1 0 0,0 2 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0:57.722"/>
    </inkml:context>
    <inkml:brush xml:id="br0">
      <inkml:brushProperty name="width" value="0.05" units="cm"/>
      <inkml:brushProperty name="height" value="0.05" units="cm"/>
      <inkml:brushProperty name="color" value="#E71224"/>
    </inkml:brush>
  </inkml:definitions>
  <inkml:trace contextRef="#ctx0" brushRef="#br0">12 51 6441 0 0,'4'2'4912'0'0,"0"20"-2338"0"0,0 152-22 0 0,-4-144-1617 0 0,-5-16-400 0 0,-1-13-37 0 0,5-2-484 0 0,0 0-1 0 0,0 0 1 0 0,0 0-1 0 0,0 0 1 0 0,0-1-1 0 0,1 1 0 0 0,-1 0 1 0 0,0 0-1 0 0,1-1 1 0 0,-1 1-1 0 0,1 0 0 0 0,-1-1 1 0 0,1 1-1 0 0,-1-2 1 0 0,0-12 25 0 0,0 0 0 0 0,1 0 0 0 0,1 1 1 0 0,0-1-1 0 0,1 0 0 0 0,1 1 0 0 0,0-1 1 0 0,1 1-1 0 0,0 0 0 0 0,1 0 0 0 0,1 0 1 0 0,0 1-1 0 0,1 0 0 0 0,9-14 0 0 0,-13 23-39 0 0,0 0-1 0 0,0 0 0 0 0,1 1 0 0 0,-1 0 1 0 0,1 0-1 0 0,0 0 0 0 0,0 0 1 0 0,0 0-1 0 0,0 1 0 0 0,0-1 0 0 0,0 1 1 0 0,1 0-1 0 0,-1 1 0 0 0,1-1 1 0 0,0 1-1 0 0,-1 0 0 0 0,1 0 0 0 0,7 0 1 0 0,-9 1 5 0 0,-1 0 1 0 0,0 0 0 0 0,0 0 0 0 0,1 0 0 0 0,-1 1-1 0 0,0-1 1 0 0,0 1 0 0 0,1 0 0 0 0,-1 0 0 0 0,0 0-1 0 0,0 0 1 0 0,0 0 0 0 0,0 0 0 0 0,0 0 0 0 0,0 1-1 0 0,-1-1 1 0 0,1 1 0 0 0,0-1 0 0 0,-1 1 0 0 0,1 0-1 0 0,-1-1 1 0 0,1 1 0 0 0,-1 0 0 0 0,0 0 0 0 0,0 0-1 0 0,0 0 1 0 0,0 0 0 0 0,0 0 0 0 0,0 1 0 0 0,0-1-1 0 0,-1 0 1 0 0,0 0 0 0 0,1 1 0 0 0,-1-1 0 0 0,0 0-1 0 0,0 1 1 0 0,0 2 0 0 0,-1 1 1 0 0,0-1 1 0 0,0 1-1 0 0,0-1 0 0 0,-1 0 1 0 0,1 0-1 0 0,-1 0 0 0 0,-1 0 0 0 0,1 0 1 0 0,-1 0-1 0 0,0 0 0 0 0,0-1 1 0 0,0 0-1 0 0,0 1 0 0 0,-1-1 1 0 0,0 0-1 0 0,0-1 0 0 0,0 1 1 0 0,0-1-1 0 0,-1 1 0 0 0,1-1 1 0 0,-1-1-1 0 0,0 1 0 0 0,0-1 0 0 0,0 0 1 0 0,0 0-1 0 0,0 0 0 0 0,0 0 1 0 0,-7 0-1 0 0,75 36 164 0 0,-33-20-216 0 0,136 93-393 0 0,-164-109 242 0 0,11 6 439 0 0,-13-8-333 0 0,1 0 0 0 0,-1 0 0 0 0,0 0 1 0 0,1 0-1 0 0,-1 0 0 0 0,0 0 0 0 0,1 0 0 0 0,-1 0 0 0 0,0 0 1 0 0,1-1-1 0 0,-1 1 0 0 0,0 0 0 0 0,0 0 0 0 0,1 0 0 0 0,-1 0 1 0 0,0 0-1 0 0,1 0 0 0 0,-1-1 0 0 0,0 1 0 0 0,0 0 1 0 0,1 0-1 0 0,-1 0 0 0 0,0-1 0 0 0,0 1 0 0 0,0 0 0 0 0,1 0 1 0 0,-1-1-1 0 0,0 1 0 0 0,0 0 0 0 0,0-1 0 0 0,0 1 1 0 0,0 0-1 0 0,0 0 0 0 0,1-1 0 0 0,-1 1 0 0 0,0 0 0 0 0,0-1 1 0 0,0 1-1 0 0,0 0 0 0 0,0-1 0 0 0,0 1 0 0 0,0 0 0 0 0,0-1 1 0 0,1-19-11990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1:06.580"/>
    </inkml:context>
    <inkml:brush xml:id="br0">
      <inkml:brushProperty name="width" value="0.05" units="cm"/>
      <inkml:brushProperty name="height" value="0.05" units="cm"/>
    </inkml:brush>
  </inkml:definitions>
  <inkml:trace contextRef="#ctx0" brushRef="#br0">1 1598 1920 0 0,'3'-2'5190'0'0,"26"-19"1286"0"0,15-14-3017 0 0,-6 2-1769 0 0,102-119 743 0 0,-58 59-1745 0 0,61-67-129 0 0,64-66 337 0 0,-141 159-638 0 0,93-71 1 0 0,-118 102-236 0 0,-1-1 0 0 0,35-43 1 0 0,27-27 107 0 0,29-28 23 0 0,-35 34-3 0 0,5-2-29 0 0,-99 100-119 0 0,0 0 1 0 0,1 1-1 0 0,-1-1 1 0 0,1 1-1 0 0,0 0 1 0 0,0 0 0 0 0,0 0-1 0 0,0 0 1 0 0,0 0-1 0 0,0 1 1 0 0,4-2-1 0 0,9-14 52 0 0,5-6-1119 0 0,-8 19-233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1:08.963"/>
    </inkml:context>
    <inkml:brush xml:id="br0">
      <inkml:brushProperty name="width" value="0.05" units="cm"/>
      <inkml:brushProperty name="height" value="0.05" units="cm"/>
    </inkml:brush>
  </inkml:definitions>
  <inkml:trace contextRef="#ctx0" brushRef="#br0">1 255 1840 0 0,'0'-11'1624'0'0,"5"-11"9266"0"0,23 27-8192 0 0,254-6 968 0 0,-103-1-2740 0 0,14 2-412 0 0,606-15 337 0 0,-601 9-815 0 0,16-1-177 0 0,-14-1 192 0 0,25-2-115 0 0,-43-2 38 0 0,185-22 282 0 0,-26-3-172 0 0,-124 17-138 0 0,68-2-23 0 0,-156 15 110 0 0,914-32 493 0 0,-907 39-584 0 0,182 6 44 0 0,-94-4 161 0 0,-127-3-47 0 0,-27 5-99 0 0,-68-6-186 0 0,-6-3-1182 0 0,-8-4-4064 0 0,-5 8-6594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1:11.723"/>
    </inkml:context>
    <inkml:brush xml:id="br0">
      <inkml:brushProperty name="width" value="0.05" units="cm"/>
      <inkml:brushProperty name="height" value="0.05" units="cm"/>
    </inkml:brush>
  </inkml:definitions>
  <inkml:trace contextRef="#ctx0" brushRef="#br0">1 1793 376 0 0,'0'0'10'0'0,"1"1"1"0"0,-1 0-1 0 0,0-1 0 0 0,1 1 1 0 0,-1-1-1 0 0,1 0 1 0 0,-1 1-1 0 0,1-1 0 0 0,-1 1 1 0 0,1-1-1 0 0,-1 0 0 0 0,1 1 1 0 0,0-1-1 0 0,-1 0 0 0 0,1 1 1 0 0,-1-1-1 0 0,1 0 1 0 0,0 0-1 0 0,-1 0 0 0 0,1 0 1 0 0,0 0-1 0 0,-1 0 0 0 0,1 0 1 0 0,0 0-1 0 0,-1 0 0 0 0,1 0 1 0 0,-1 0-1 0 0,1 0 1 0 0,0 0-1 0 0,-1 0 0 0 0,2-1 1 0 0,28-4 71 0 0,-29 5-68 0 0,53-14 227 0 0,362-108 1289 0 0,86-33 275 0 0,-60 25-16 0 0,-177 40-84 0 0,12-4-216 0 0,-122 48-607 0 0,109-30 564 0 0,373-114 865 0 0,-396 97-1890 0 0,-18 6-144 0 0,-187 72-271 0 0,235-84 116 0 0,-14 0-150 0 0,-204 79-24 0 0,73-31-77 0 0,-30 2-84 0 0,112-50-936 0 0,-193 92 1081 0 0,-1 0 0 0 0,19-13 0 0 0,-21 12-60 0 0,2 1 0 0 0,23-11 0 0 0,14-5-297 0 0,0-2 1 0 0,86-59 0 0 0,-97 58-13 0 0,-31 21 342 0 0,1 1-1 0 0,-1 0 0 0 0,1 0 0 0 0,0 1 0 0 0,11-2 0 0 0,19-7 66 0 0,-29 9-164 0 0,-18 10-1527 0 0,-4 2-3926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3:46.178"/>
    </inkml:context>
    <inkml:brush xml:id="br0">
      <inkml:brushProperty name="width" value="0.05" units="cm"/>
      <inkml:brushProperty name="height" value="0.05" units="cm"/>
      <inkml:brushProperty name="color" value="#E71224"/>
    </inkml:brush>
  </inkml:definitions>
  <inkml:trace contextRef="#ctx0" brushRef="#br0">5615 3 848 0 0,'-3'0'526'0'0,"0"-1"0"0"0,0 0 1 0 0,0 1-1 0 0,1 0 0 0 0,-1-1 0 0 0,0 1 1 0 0,0 0-1 0 0,0 1 0 0 0,-4 0 0 0 0,-12 4 3349 0 0,-44 9 2535 0 0,-318 43-3744 0 0,-693 161-877 0 0,381-72-1655 0 0,210-42-350 0 0,-469 168 0 0 0,565-147 60 0 0,131-44 97 0 0,144-44 23 0 0,-112 53 0 0 0,97-26 31 0 0,-47 22 48 0 0,74-41 105 0 0,-120 51 61 0 0,140-61 351 0 0,-88 52 0 0 0,110-55-127 0 0,48-29-2322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0:39.911"/>
    </inkml:context>
    <inkml:brush xml:id="br0">
      <inkml:brushProperty name="width" value="0.05" units="cm"/>
      <inkml:brushProperty name="height" value="0.05" units="cm"/>
      <inkml:brushProperty name="color" value="#E71224"/>
    </inkml:brush>
  </inkml:definitions>
  <inkml:trace contextRef="#ctx0" brushRef="#br0">3 1 4352 0 0,'0'0'0'0'0,"-2"5"4369"0"0,12 1 288 0 0,36 10-1560 0 0,28 4-2025 0 0,9 7-688 0 0,-5 1 72 0 0,-15 6 153 0 0,-32 11-161 0 0,-34 14 40 0 0,-68 15-80 0 0,-39 5-392 0 0,25-8-2417 0 0,46-18-12634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3:46.582"/>
    </inkml:context>
    <inkml:brush xml:id="br0">
      <inkml:brushProperty name="width" value="0.05" units="cm"/>
      <inkml:brushProperty name="height" value="0.05" units="cm"/>
      <inkml:brushProperty name="color" value="#E71224"/>
    </inkml:brush>
  </inkml:definitions>
  <inkml:trace contextRef="#ctx0" brushRef="#br0">109 0 2176 0 0,'-8'17'1768'0'0,"-25"36"5866"0"0,-8 10-3001 0 0,14 1-2553 0 0,30-24-839 0 0,44-22-25 0 0,34-13-640 0 0,0-3-584 0 0,-16-2-1680 0 0,-18-3-14284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3:47.782"/>
    </inkml:context>
    <inkml:brush xml:id="br0">
      <inkml:brushProperty name="width" value="0.05" units="cm"/>
      <inkml:brushProperty name="height" value="0.05" units="cm"/>
      <inkml:brushProperty name="color" value="#E71224"/>
    </inkml:brush>
  </inkml:definitions>
  <inkml:trace contextRef="#ctx0" brushRef="#br0">34 79 1408 0 0,'-3'5'1752'0'0,"-11"7"3513"0"0,5 5-624 0 0,2 0-1616 0 0,6 15-929 0 0,24 20-799 0 0,13 3-625 0 0,13-25-64 0 0,11-29 264 0 0,-1-32 48 0 0,-15-17 65 0 0,-25-14 39 0 0,-17-14-872 0 0,-21 20 336 0 0,-6 35-1072 0 0,-5 15-4569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00.159"/>
    </inkml:context>
    <inkml:brush xml:id="br0">
      <inkml:brushProperty name="width" value="0.05" units="cm"/>
      <inkml:brushProperty name="height" value="0.05" units="cm"/>
      <inkml:brushProperty name="color" value="#E71224"/>
    </inkml:brush>
  </inkml:definitions>
  <inkml:trace contextRef="#ctx0" brushRef="#br0">87 20 1952 0 0,'-5'-12'10056'0'0,"4"11"-9527"0"0,-14-5 4374 0 0,14 6-4712 0 0,-1 0 0 0 0,0-1 1 0 0,0 1-1 0 0,1 0 0 0 0,-1 0 0 0 0,0 1 1 0 0,0-1-1 0 0,1 0 0 0 0,-1 0 0 0 0,0 1 0 0 0,0-1 1 0 0,1 1-1 0 0,-1 0 0 0 0,1-1 0 0 0,-1 1 0 0 0,-2 2 1 0 0,2-1-134 0 0,0 0 1 0 0,0 1 0 0 0,0-1 0 0 0,0 0 0 0 0,1 1 0 0 0,-1 0-1 0 0,1-1 1 0 0,-2 5 0 0 0,-1 4-38 0 0,0 1 1 0 0,1-1-1 0 0,1 0 1 0 0,0 1-1 0 0,-1 21 0 0 0,3-29-23 0 0,0 1-1 0 0,1-1 1 0 0,-1 0-1 0 0,1 0 0 0 0,0 0 1 0 0,0 0-1 0 0,0 0 0 0 0,0-1 1 0 0,3 6-1 0 0,-3-8 3 0 0,0 1 0 0 0,0 0 0 0 0,0-1 0 0 0,0 1 0 0 0,0-1-1 0 0,1 0 1 0 0,-1 1 0 0 0,1-1 0 0 0,-1 0 0 0 0,1 0 0 0 0,-1 0 0 0 0,1 0 0 0 0,0 0 0 0 0,-1 0 0 0 0,1 0-1 0 0,0 0 1 0 0,0-1 0 0 0,0 1 0 0 0,-1-1 0 0 0,4 1 0 0 0,3-1-1 0 0,0 0 0 0 0,0-1-1 0 0,1 0 1 0 0,-1 0 0 0 0,13-4 0 0 0,-11 3-27 0 0,0-1 1 0 0,0 2-1 0 0,1-1 1 0 0,13 1 0 0 0,-22 1 58 0 0,1 1 1 0 0,-1-1 0 0 0,0 0-1 0 0,1 1 1 0 0,-1-1 0 0 0,0 1-1 0 0,0 0 1 0 0,0 0 0 0 0,1 0-1 0 0,-1 0 1 0 0,0 0 0 0 0,0 0-1 0 0,0 0 1 0 0,-1 1 0 0 0,1-1 0 0 0,0 1-1 0 0,0-1 1 0 0,-1 1 0 0 0,1 0-1 0 0,-1 0 1 0 0,1 0 0 0 0,-1 0-1 0 0,2 3 1 0 0,-2-3 17 0 0,-1-1 0 0 0,1 1 0 0 0,-1 0 0 0 0,1 0 1 0 0,-1-1-1 0 0,1 1 0 0 0,-1 0 0 0 0,0 0 0 0 0,0 0 0 0 0,0-1 0 0 0,0 1 0 0 0,0 0 0 0 0,-1 0 1 0 0,1 0-1 0 0,0-1 0 0 0,-1 1 0 0 0,1 0 0 0 0,-1-1 0 0 0,0 1 0 0 0,0 0 0 0 0,1-1 0 0 0,-1 1 1 0 0,0-1-1 0 0,0 1 0 0 0,0-1 0 0 0,-1 1 0 0 0,1-1 0 0 0,0 0 0 0 0,-3 3 0 0 0,-4 3 78 0 0,-1-1 0 0 0,0 0 0 0 0,-19 10 0 0 0,20-12-145 0 0,-51 31-2226 0 0,6 4-8982 0 0,39-22 3045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00.985"/>
    </inkml:context>
    <inkml:brush xml:id="br0">
      <inkml:brushProperty name="width" value="0.05" units="cm"/>
      <inkml:brushProperty name="height" value="0.05" units="cm"/>
      <inkml:brushProperty name="color" value="#E71224"/>
    </inkml:brush>
  </inkml:definitions>
  <inkml:trace contextRef="#ctx0" brushRef="#br0">93 17 1656 0 0,'-14'-3'9737'0'0,"2"-3"-4870"0"0,12 5-4788 0 0,-1 0 1 0 0,0 1-1 0 0,0-1 1 0 0,0 1-1 0 0,0-1 1 0 0,0 0-1 0 0,0 1 1 0 0,0 0-1 0 0,0-1 1 0 0,0 1 0 0 0,0 0-1 0 0,0-1 1 0 0,-1 1-1 0 0,1 0 1 0 0,0 0-1 0 0,0 0 1 0 0,0 0-1 0 0,0 0 1 0 0,0 0-1 0 0,0 0 1 0 0,-1 0-1 0 0,1 1 1 0 0,0-1 0 0 0,0 0-1 0 0,0 1 1 0 0,0-1-1 0 0,0 0 1 0 0,0 1-1 0 0,0 0 1 0 0,0-1-1 0 0,0 1 1 0 0,0 0-1 0 0,0-1 1 0 0,1 1-1 0 0,-1 0 1 0 0,-1 1 0 0 0,-1 1-42 0 0,1-1 0 0 0,-1 1 0 0 0,1 0 0 0 0,0 0 0 0 0,-1 0 1 0 0,1 0-1 0 0,-1 5 0 0 0,1-6-33 0 0,1 1 0 0 0,0-1-1 0 0,0 1 1 0 0,0-1 0 0 0,1 1 0 0 0,-1-1 0 0 0,1 1-1 0 0,-1 0 1 0 0,1-1 0 0 0,0 1 0 0 0,0 0-1 0 0,0-1 1 0 0,0 1 0 0 0,0 0 0 0 0,2 3 0 0 0,-1-4-7 0 0,-1 0 0 0 0,1-1 0 0 0,1 1 1 0 0,-1 0-1 0 0,0-1 0 0 0,0 1 0 0 0,0-1 0 0 0,1 1 1 0 0,-1-1-1 0 0,1 0 0 0 0,-1 1 0 0 0,1-1 1 0 0,0 0-1 0 0,-1 0 0 0 0,1 0 0 0 0,0 0 1 0 0,0 0-1 0 0,0-1 0 0 0,0 1 0 0 0,0-1 1 0 0,-1 1-1 0 0,3-1 0 0 0,11 4-6 0 0,18 4 59 0 0,1-1 0 0 0,45 2 0 0 0,-77-9 36 0 0,0 0 0 0 0,0 0 0 0 0,0 1 0 0 0,0-1-1 0 0,0 0 1 0 0,-1 0 0 0 0,1 1 0 0 0,0-1 0 0 0,0 1-1 0 0,0 0 1 0 0,-1 0 0 0 0,1-1 0 0 0,0 1 0 0 0,2 2-1 0 0,-4-2-28 0 0,1-1 0 0 0,-1 1-1 0 0,1 0 1 0 0,-1-1 0 0 0,1 1-1 0 0,-1 0 1 0 0,0-1 0 0 0,1 1-1 0 0,-1 0 1 0 0,0 0 0 0 0,0 0-1 0 0,0-1 1 0 0,1 1-1 0 0,-1 0 1 0 0,0 0 0 0 0,0-1-1 0 0,0 1 1 0 0,0 0 0 0 0,0 0-1 0 0,-1 0 1 0 0,1-1 0 0 0,0 1-1 0 0,-1 1 1 0 0,-1 3 94 0 0,0 0 0 0 0,-1 0 0 0 0,0-1 0 0 0,0 1 0 0 0,0-1-1 0 0,-1 0 1 0 0,1 0 0 0 0,-9 7 0 0 0,-1 0 186 0 0,0-1 0 0 0,0 0-1 0 0,-27 14 1 0 0,35-22-582 0 0,1 0-1 0 0,-1 0 1 0 0,1 0-1 0 0,-1-1 1 0 0,0 0-1 0 0,0 0 1 0 0,-9 1-1 0 0,12-2-224 0 0,1 0-1 0 0,-1 0 1 0 0,0 0-1 0 0,0 0 1 0 0,1-1-1 0 0,-1 1 1 0 0,0-1 0 0 0,1 1-1 0 0,-1-1 1 0 0,0 0-1 0 0,1 1 1 0 0,-1-1-1 0 0,1 0 1 0 0,-1 0-1 0 0,1 0 1 0 0,0 0-1 0 0,-1 0 1 0 0,1 0-1 0 0,0-1 1 0 0,0 1-1 0 0,-2-3 1 0 0,-1-6-8348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01.374"/>
    </inkml:context>
    <inkml:brush xml:id="br0">
      <inkml:brushProperty name="width" value="0.05" units="cm"/>
      <inkml:brushProperty name="height" value="0.05" units="cm"/>
      <inkml:brushProperty name="color" value="#E71224"/>
    </inkml:brush>
  </inkml:definitions>
  <inkml:trace contextRef="#ctx0" brushRef="#br0">19 122 10978 0 0,'0'0'5025'0'0,"9"-10"-1696"0"0,19-13-2289 0 0,2-13-640 0 0,-10 6-104 0 0,-25 12 232 0 0,-20 14-368 0 0,-12 33-160 0 0,6 30-56 0 0,23 9 96 0 0,19-20-24 0 0,30-39 464 0 0,22-36-320 0 0,-2-11-488 0 0,-21 4-3993 0 0,-13 4-12082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01.780"/>
    </inkml:context>
    <inkml:brush xml:id="br0">
      <inkml:brushProperty name="width" value="0.05" units="cm"/>
      <inkml:brushProperty name="height" value="0.05" units="cm"/>
      <inkml:brushProperty name="color" value="#E71224"/>
    </inkml:brush>
  </inkml:definitions>
  <inkml:trace contextRef="#ctx0" brushRef="#br0">1 0 6721 0 0,'6'22'9083'0'0,"-4"14"-4472"0"0,1 4-2807 0 0,0-29-1383 0 0,0 0 1 0 0,1 0-1 0 0,7 15 0 0 0,15 37-160 0 0,-26-63-261 0 0,0 0 0 0 0,0 0 1 0 0,0 0-1 0 0,0-1 0 0 0,0 1 0 0 0,0 0 0 0 0,0 0 0 0 0,0 0 1 0 0,1 0-1 0 0,-1 0 0 0 0,0 0 0 0 0,0 0 0 0 0,0 0 0 0 0,0 0 1 0 0,0-1-1 0 0,0 1 0 0 0,0 0 0 0 0,0 0 0 0 0,0 0 1 0 0,0 0-1 0 0,1 0 0 0 0,-1 0 0 0 0,0 0 0 0 0,0 0 0 0 0,0 0 1 0 0,0 0-1 0 0,0 0 0 0 0,0 0 0 0 0,0 0 0 0 0,0 0 0 0 0,1 0 1 0 0,-1 0-1 0 0,0 0 0 0 0,0 0 0 0 0,0 0 0 0 0,0 0 0 0 0,0 0 1 0 0,0 0-1 0 0,1 0 0 0 0,-1 0 0 0 0,0 0 0 0 0,0 0 1 0 0,0 0-1 0 0,0 0 0 0 0,0 0 0 0 0,0 0 0 0 0,0 0 0 0 0,0 0 1 0 0,1 0-1 0 0,-1 0 0 0 0,0 1 0 0 0,0-1 0 0 0,0 0 0 0 0,0 0 1 0 0,0 0-1 0 0,0 0 0 0 0,0 0 0 0 0,0 0 0 0 0,0 0 1 0 0,0 0-1 0 0,0 1 0 0 0,0-1 0 0 0,0 0 0 0 0,0 0 0 0 0,0 0 1 0 0,0 0-1 0 0,0 0 0 0 0,0 1 0 0 0,6-17 35 0 0,1-25 97 0 0,-5 26-85 0 0,3-20 133 0 0,9-42 1 0 0,-13 75-172 0 0,-1 0 0 0 0,0 1-1 0 0,1-1 1 0 0,0 0 0 0 0,-1 1 0 0 0,1-1 0 0 0,0 0 0 0 0,0 1 0 0 0,-1-1 0 0 0,1 1 0 0 0,1-1 0 0 0,-1 1 0 0 0,0 0 0 0 0,0-1 0 0 0,0 1 0 0 0,1 0 0 0 0,-1 0 0 0 0,3-2-1 0 0,-3 3-3 0 0,-1 0 0 0 0,1 0 0 0 0,1 0 0 0 0,-1 0 0 0 0,0 0 0 0 0,0 0 0 0 0,0 0 0 0 0,0 0 0 0 0,-1 0 0 0 0,1 1 0 0 0,0-1 0 0 0,0 0 0 0 0,0 1 0 0 0,0-1 0 0 0,0 1 0 0 0,0-1 0 0 0,0 1 0 0 0,0-1 0 0 0,0 1 0 0 0,-1-1 0 0 0,1 1 0 0 0,1 1 0 0 0,5 6 9 0 0,-1-1-1 0 0,0 2 1 0 0,0-1-1 0 0,8 15 1 0 0,-10-16-25 0 0,4 8-174 0 0,7 11-404 0 0,-6-10-4241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02.171"/>
    </inkml:context>
    <inkml:brush xml:id="br0">
      <inkml:brushProperty name="width" value="0.05" units="cm"/>
      <inkml:brushProperty name="height" value="0.05" units="cm"/>
      <inkml:brushProperty name="color" value="#E71224"/>
    </inkml:brush>
  </inkml:definitions>
  <inkml:trace contextRef="#ctx0" brushRef="#br0">42 7 4200 0 0,'1'-7'9282'0'0,"-21"18"-4697"0"0,3 34-3576 0 0,11 13-937 0 0,12-19 64 0 0,22-27 496 0 0,11-5 256 0 0,-2-1 256 0 0,-6 9-272 0 0,-13 1 105 0 0,-16 6-673 0 0,-38 8-640 0 0,-10-3-2369 0 0,21-19-8457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02.559"/>
    </inkml:context>
    <inkml:brush xml:id="br0">
      <inkml:brushProperty name="width" value="0.05" units="cm"/>
      <inkml:brushProperty name="height" value="0.05" units="cm"/>
      <inkml:brushProperty name="color" value="#E71224"/>
    </inkml:brush>
  </inkml:definitions>
  <inkml:trace contextRef="#ctx0" brushRef="#br0">0 55 5721 0 0,'6'-2'8498'0'0,"-4"19"-3049"0"0,-5 24-4249 0 0,15-7-976 0 0,17-21 88 0 0,12-20 248 0 0,1-24 592 0 0,-9-7-159 0 0,-23-2-1185 0 0,-35 6 1456 0 0,-27 26-816 0 0,-2 40-1952 0 0,29 2-6698 0 0,25-17-5145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03.060"/>
    </inkml:context>
    <inkml:brush xml:id="br0">
      <inkml:brushProperty name="width" value="0.05" units="cm"/>
      <inkml:brushProperty name="height" value="0.05" units="cm"/>
      <inkml:brushProperty name="color" value="#E71224"/>
    </inkml:brush>
  </inkml:definitions>
  <inkml:trace contextRef="#ctx0" brushRef="#br0">2 75 12658 0 0,'-2'0'6238'0'0,"4"10"-3753"0"0,43 143 131 0 0,-32-90-2624 0 0,-17-81 64 0 0,1-1 17 0 0,-5-101 185 0 0,7 109-248 0 0,2 0 0 0 0,-1 0 1 0 0,2 0-1 0 0,-1 0 0 0 0,1 0 0 0 0,1 0 0 0 0,0 1 1 0 0,6-13-1 0 0,-9 21-5 0 0,1 0 0 0 0,0 0 0 0 0,0 0 0 0 0,0 0 0 0 0,0 1 0 0 0,0-1 0 0 0,0 0-1 0 0,0 1 1 0 0,0-1 0 0 0,1 1 0 0 0,-1-1 0 0 0,1 1 0 0 0,-1-1 0 0 0,1 1 0 0 0,-1 0 0 0 0,1 0 0 0 0,0 0 0 0 0,0 0 0 0 0,-1 0 0 0 0,1 0 0 0 0,0 1 0 0 0,0-1 0 0 0,0 1 0 0 0,0-1 0 0 0,0 1 0 0 0,0-1 0 0 0,0 1 0 0 0,0 0 0 0 0,0 0 0 0 0,0 0 0 0 0,3 1 0 0 0,-3 0-3 0 0,0 0 0 0 0,0 0 0 0 0,0 0 0 0 0,0 1 1 0 0,0-1-1 0 0,0 0 0 0 0,-1 1 0 0 0,1 0 0 0 0,0-1 0 0 0,-1 1 0 0 0,1 0 1 0 0,-1 0-1 0 0,0 0 0 0 0,1 0 0 0 0,-1 0 0 0 0,0 0 0 0 0,0 0 0 0 0,0 1 0 0 0,-1-1 1 0 0,1 0-1 0 0,0 0 0 0 0,-1 1 0 0 0,0-1 0 0 0,1 0 0 0 0,-1 5 0 0 0,0 1-57 0 0,0 0-1 0 0,-1 0 0 0 0,0 0 0 0 0,0 0 1 0 0,-1-1-1 0 0,0 1 0 0 0,0 0 0 0 0,-1-1 1 0 0,-3 9-1 0 0,-4 3-482 0 0,0 0 0 0 0,-15 20 0 0 0,25-39 535 0 0,0 0 0 0 0,0 0 0 0 0,-1 1 0 0 0,1-1 0 0 0,0 0 0 0 0,0 0 0 0 0,0 0 0 0 0,0 0 0 0 0,0 0 0 0 0,0 0 0 0 0,0 0 0 0 0,0 1 0 0 0,0-1 0 0 0,0 0 0 0 0,0 0 0 0 0,0 0 0 0 0,0 0 0 0 0,0 0 0 0 0,0 0 0 0 0,0 1 0 0 0,0-1 0 0 0,0 0 0 0 0,0 0 0 0 0,0 0 0 0 0,0 0 1 0 0,0 0-1 0 0,1 0 0 0 0,-1 1 0 0 0,0-1 0 0 0,0 0 0 0 0,0 0 0 0 0,0 0 0 0 0,0 0 0 0 0,0 0 0 0 0,0 0 0 0 0,0 0 0 0 0,0 0 0 0 0,0 0 0 0 0,1 0 0 0 0,-1 0 0 0 0,0 1 0 0 0,0-1 0 0 0,0 0 0 0 0,0 0 0 0 0,0 0 0 0 0,0 0 0 0 0,1 0 0 0 0,-1 0 0 0 0,0 0 0 0 0,0 0 0 0 0,0 0 0 0 0,13 1-1 0 0,26-3 232 0 0,-20 0-80 0 0,-4 2 16 0 0,1 0 0 0 0,0 1 0 0 0,0 0 0 0 0,0 2 0 0 0,-1 0 0 0 0,1 0 0 0 0,25 10 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1:18.362"/>
    </inkml:context>
    <inkml:brush xml:id="br0">
      <inkml:brushProperty name="width" value="0.05" units="cm"/>
      <inkml:brushProperty name="height" value="0.05" units="cm"/>
      <inkml:brushProperty name="color" value="#E71224"/>
    </inkml:brush>
  </inkml:definitions>
  <inkml:trace contextRef="#ctx0" brushRef="#br0">0 920 3208 0 0,'3'-11'10574'0'0,"27"0"-4037"0"0,397-106-5567 0 0,-272 80-846 0 0,78-19-97 0 0,298-84 508 0 0,-146 24-410 0 0,-176 55-81 0 0,224-80 325 0 0,-1 11-53 0 0,-431 130-316 0 0,51-17 508 0 0,83-39-1 0 0,-110 44-278 0 0,-1-2-23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0:51.336"/>
    </inkml:context>
    <inkml:brush xml:id="br0">
      <inkml:brushProperty name="width" value="0.05" units="cm"/>
      <inkml:brushProperty name="height" value="0.05" units="cm"/>
      <inkml:brushProperty name="color" value="#E71224"/>
    </inkml:brush>
  </inkml:definitions>
  <inkml:trace contextRef="#ctx0" brushRef="#br0">3 412 1400 0 0,'-3'17'12406'0'0,"15"-17"-10318"0"0,110-21-916 0 0,24-4-898 0 0,148-14-85 0 0,-151 18-114 0 0,107-23-124 0 0,-119 19 110 0 0,269-38 237 0 0,-96 20-177 0 0,35-6 6 0 0,238-46-191 0 0,-567 92-6949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1:18.771"/>
    </inkml:context>
    <inkml:brush xml:id="br0">
      <inkml:brushProperty name="width" value="0.05" units="cm"/>
      <inkml:brushProperty name="height" value="0.05" units="cm"/>
      <inkml:brushProperty name="color" value="#E71224"/>
    </inkml:brush>
  </inkml:definitions>
  <inkml:trace contextRef="#ctx0" brushRef="#br0">0 0 10786 0 0,'0'8'2816'0'0,"37"4"305"0"0,25-10-1120 0 0,23 1-921 0 0,-8 19 16 0 0,-28 21-112 0 0,-33 10-216 0 0,-35 12-208 0 0,-41 4-520 0 0,-13-4-336 0 0,17-16-3176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1:19.162"/>
    </inkml:context>
    <inkml:brush xml:id="br0">
      <inkml:brushProperty name="width" value="0.05" units="cm"/>
      <inkml:brushProperty name="height" value="0.05" units="cm"/>
      <inkml:brushProperty name="color" value="#E71224"/>
    </inkml:brush>
  </inkml:definitions>
  <inkml:trace contextRef="#ctx0" brushRef="#br0">0 23 2952 0 0,'5'-13'14475'0'0,"-5"4"-10458"0"0,1 11-2745 0 0,9 56-479 0 0,-6 38-657 0 0,-4 16-80 0 0,0-34-176 0 0,0-24-56 0 0,0-30-2273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1:19.518"/>
    </inkml:context>
    <inkml:brush xml:id="br0">
      <inkml:brushProperty name="width" value="0.05" units="cm"/>
      <inkml:brushProperty name="height" value="0.05" units="cm"/>
      <inkml:brushProperty name="color" value="#E71224"/>
    </inkml:brush>
  </inkml:definitions>
  <inkml:trace contextRef="#ctx0" brushRef="#br0">39 102 7169 0 0,'-28'4'7930'0'0,"17"1"-3609"0"0,22 3-2249 0 0,42-4-472 0 0,36-18-895 0 0,5-9-305 0 0,-13 1-416 0 0,-20-1 136 0 0,-19 3-2641 0 0,-29 0-10186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1:19.906"/>
    </inkml:context>
    <inkml:brush xml:id="br0">
      <inkml:brushProperty name="width" value="0.05" units="cm"/>
      <inkml:brushProperty name="height" value="0.05" units="cm"/>
      <inkml:brushProperty name="color" value="#E71224"/>
    </inkml:brush>
  </inkml:definitions>
  <inkml:trace contextRef="#ctx0" brushRef="#br0">16 110 5617 0 0,'-15'9'12650'0'0,"49"-11"-9217"0"0,47-14-2041 0 0,30-8-1120 0 0,5-13-1872 0 0,-9 1-9778 0 0,-80 33 4416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1:20.513"/>
    </inkml:context>
    <inkml:brush xml:id="br0">
      <inkml:brushProperty name="width" value="0.05" units="cm"/>
      <inkml:brushProperty name="height" value="0.05" units="cm"/>
      <inkml:brushProperty name="color" value="#E71224"/>
    </inkml:brush>
  </inkml:definitions>
  <inkml:trace contextRef="#ctx0" brushRef="#br0">26 42 9538 0 0,'-2'1'765'0'0,"1"1"0"0"0,0-1 0 0 0,-1 0 0 0 0,1 1 0 0 0,0-1-1 0 0,0 1 1 0 0,0-1 0 0 0,0 1 0 0 0,0-1 0 0 0,0 1 0 0 0,0 1 0 0 0,0 2-483 0 0,0-1 1 0 0,1 0 0 0 0,-1 0-1 0 0,1 0 1 0 0,0 0-1 0 0,0 7 1 0 0,1 9 867 0 0,-3 186 324 0 0,-1-114-1320 0 0,0-52 90 0 0,1-10-2137 0 0,9-57-670 0 0,-4 2 2455 0 0,-1 0 0 0 0,-2 0 1 0 0,0 0-1 0 0,-4-27 0 0 0,2 26 549 0 0,0-1 0 0 0,2 0 1 0 0,4-32-1 0 0,-3 50-315 0 0,1 1 0 0 0,0-1 0 0 0,1 0 0 0 0,0 0 0 0 0,0 1 0 0 0,1-1 0 0 0,0 1 1 0 0,0 0-1 0 0,1 1 0 0 0,0-1 0 0 0,0 1 0 0 0,1-1 0 0 0,10-8 0 0 0,-12 11-42 0 0,2 1 1 0 0,-1 0-1 0 0,0 0 1 0 0,1 0-1 0 0,0 0 1 0 0,0 1-1 0 0,0 0 1 0 0,0 0-1 0 0,1 1 1 0 0,-1-1-1 0 0,9 0 1 0 0,-12 2-70 0 0,-1 1 1 0 0,1-1 0 0 0,0 1 0 0 0,0 0 0 0 0,-1 0 0 0 0,1 0-1 0 0,0 1 1 0 0,0-1 0 0 0,-1 1 0 0 0,1-1 0 0 0,0 1 0 0 0,-1 0 0 0 0,1 0-1 0 0,-1 0 1 0 0,1 0 0 0 0,-1 1 0 0 0,1-1 0 0 0,-1 1 0 0 0,0-1-1 0 0,0 1 1 0 0,0 0 0 0 0,0 0 0 0 0,0 0 0 0 0,0 0 0 0 0,0 0 0 0 0,-1 0-1 0 0,1 1 1 0 0,-1-1 0 0 0,2 3 0 0 0,-1 0-15 0 0,0 1 0 0 0,0-1-1 0 0,0 1 1 0 0,-1-1 0 0 0,0 1 0 0 0,0-1 0 0 0,0 1 0 0 0,-1 0-1 0 0,0 0 1 0 0,0-1 0 0 0,0 1 0 0 0,-1 0 0 0 0,1-1-1 0 0,-2 1 1 0 0,1 0 0 0 0,0-1 0 0 0,-1 0 0 0 0,0 1 0 0 0,-4 5-1 0 0,-1 4-12 0 0,-1 0-1 0 0,-1-1 0 0 0,-1 0 0 0 0,0-1 1 0 0,-15 16-1 0 0,14-17 28 0 0,8-8 3 0 0,0 1-1 0 0,-1-1 1 0 0,0 0-1 0 0,0 0 1 0 0,0-1-1 0 0,0 1 1 0 0,-1-1 0 0 0,1 0-1 0 0,-1 0 1 0 0,0 0-1 0 0,0-1 1 0 0,0 1-1 0 0,0-1 1 0 0,-7 1 0 0 0,11-3-2 0 0,0 1-1 0 0,-1-1 1 0 0,1 0 0 0 0,0-1 0 0 0,0 1 0 0 0,-1 0 0 0 0,1 0-1 0 0,0-1 1 0 0,0 1 0 0 0,-1 0 0 0 0,1-1 0 0 0,0 1 0 0 0,0-1 0 0 0,0 1-1 0 0,0-1 1 0 0,0 0 0 0 0,0 0 0 0 0,0 1 0 0 0,0-1 0 0 0,0 0 0 0 0,0 0-1 0 0,0 0 1 0 0,0 0 0 0 0,1 0 0 0 0,-1 0 0 0 0,0 0 0 0 0,1 0-1 0 0,-1 0 1 0 0,1-1 0 0 0,-1 1 0 0 0,1 0 0 0 0,-1 0 0 0 0,1-1 0 0 0,0 1-1 0 0,0-2 1 0 0,-1 2-11 0 0,1 1 0 0 0,0 0 0 0 0,0-1 0 0 0,-1 1 0 0 0,1-1 0 0 0,0 1 0 0 0,0 0 0 0 0,0-1 0 0 0,0 1 0 0 0,0-1-1 0 0,0 1 1 0 0,0-1 0 0 0,0 1 0 0 0,0-1 0 0 0,0 1 0 0 0,0 0 0 0 0,0-1 0 0 0,0 1 0 0 0,0-1 0 0 0,0 1 0 0 0,0-1 0 0 0,0 1 0 0 0,1-1-1 0 0,-1 1 1 0 0,0 0 0 0 0,0-1 0 0 0,1 1 0 0 0,-1 0 0 0 0,0-1 0 0 0,0 1 0 0 0,1 0 0 0 0,-1-1 0 0 0,0 1 0 0 0,1 0 0 0 0,-1-1 0 0 0,0 1-1 0 0,1 0 1 0 0,-1 0 0 0 0,1-1 0 0 0,-1 1 0 0 0,0 0 0 0 0,1 0 0 0 0,1 0-7 0 0,0 0 0 0 0,0 0 1 0 0,0 0-1 0 0,0 0 0 0 0,-1 1 0 0 0,1-1 1 0 0,0 1-1 0 0,0-1 0 0 0,-1 1 0 0 0,1 0 1 0 0,2 1-1 0 0,17 12-9 0 0,0 1 1 0 0,-1 1-1 0 0,-1 1 1 0 0,-1 1-1 0 0,28 33 1 0 0,-29-33-8 0 0,19 19-32 0 0,-23-23 36 0 0,0-1 1 0 0,0 1 0 0 0,-1 1 0 0 0,11 19 0 0 0,-18-28-678 0 0,-6-16-2483 0 0,-1 3 89 0 0,1-9-9825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1:21.403"/>
    </inkml:context>
    <inkml:brush xml:id="br0">
      <inkml:brushProperty name="width" value="0.05" units="cm"/>
      <inkml:brushProperty name="height" value="0.05" units="cm"/>
      <inkml:brushProperty name="color" value="#E71224"/>
    </inkml:brush>
  </inkml:definitions>
  <inkml:trace contextRef="#ctx0" brushRef="#br0">211 68 4825 0 0,'0'-2'1030'0'0,"0"0"1"0"0,0-1-1 0 0,-1 1 0 0 0,1 0 1 0 0,-1 0-1 0 0,0-1 0 0 0,1 1 1 0 0,-1 0-1 0 0,-2-3 0 0 0,-14-17 3602 0 0,14 20-4533 0 0,1 0-1 0 0,-1 0 1 0 0,0 0-1 0 0,0 0 1 0 0,1 1-1 0 0,-1-1 1 0 0,0 1-1 0 0,-1-1 1 0 0,1 1 0 0 0,0 0-1 0 0,0 0 1 0 0,0 1-1 0 0,-1-1 1 0 0,1 1-1 0 0,0-1 1 0 0,-1 1-1 0 0,1 0 1 0 0,0 0-1 0 0,-1 1 1 0 0,1-1 0 0 0,0 1-1 0 0,-6 1 1 0 0,5 0-73 0 0,1 0 0 0 0,0 0 1 0 0,0 0-1 0 0,0 0 1 0 0,1 1-1 0 0,-1-1 0 0 0,0 1 1 0 0,1 0-1 0 0,-4 5 1 0 0,3-3-28 0 0,-1 0 0 0 0,1 1 1 0 0,0-1-1 0 0,1 1 1 0 0,-1 0-1 0 0,1 0 0 0 0,0 0 1 0 0,1 0-1 0 0,0 0 0 0 0,0 0 1 0 0,0 0-1 0 0,0 10 1 0 0,1-12-7 0 0,0 0 0 0 0,1 0 0 0 0,0-1 0 0 0,-1 1-1 0 0,1 0 1 0 0,0 0 0 0 0,1-1 0 0 0,-1 1 0 0 0,1-1 0 0 0,-1 0 0 0 0,1 1 0 0 0,0-1 0 0 0,0 0 0 0 0,1 0 0 0 0,-1 0 0 0 0,1 0 0 0 0,-1 0 0 0 0,1-1 0 0 0,0 1 0 0 0,0-1 0 0 0,6 4 0 0 0,5 1-22 0 0,2 0-1 0 0,-1-1 1 0 0,24 5-1 0 0,-20-5 14 0 0,0 0 0 0 0,32 15 0 0 0,-47-18 29 0 0,1-1 0 0 0,-1 0-1 0 0,0 1 1 0 0,0 0 0 0 0,-1 0 0 0 0,1 0-1 0 0,-1 1 1 0 0,1-1 0 0 0,-1 1-1 0 0,0 0 1 0 0,0 0 0 0 0,-1 0 0 0 0,1 0-1 0 0,-1 0 1 0 0,0 0 0 0 0,2 6 0 0 0,-3-8 32 0 0,0 1 0 0 0,-1-1 0 0 0,1 1 0 0 0,-1-1 1 0 0,0 0-1 0 0,0 1 0 0 0,0-1 0 0 0,0 1 0 0 0,0-1 1 0 0,0 1-1 0 0,-1-1 0 0 0,1 0 0 0 0,-1 1 1 0 0,1-1-1 0 0,-1 0 0 0 0,0 1 0 0 0,0-1 0 0 0,0 0 1 0 0,-2 3-1 0 0,0-1 16 0 0,0-1 1 0 0,0 1 0 0 0,0-1 0 0 0,-1 0-1 0 0,1 0 1 0 0,-1 0 0 0 0,0 0 0 0 0,0-1-1 0 0,-6 4 1 0 0,-4 0 61 0 0,0-1-1 0 0,0 0 1 0 0,-1-1-1 0 0,1 0 1 0 0,-22 2 0 0 0,23-5-117 0 0,0 0 0 0 0,1 0 0 0 0,-1-2 0 0 0,0 1 0 0 0,-16-4 0 0 0,25 3-152 0 0,-1 0 0 0 0,1 0 0 0 0,0 0 0 0 0,-1-1 0 0 0,1 1 0 0 0,0-1 0 0 0,0 0 0 0 0,0 0 0 0 0,0-1 0 0 0,0 1 0 0 0,1-1 0 0 0,-1 0 0 0 0,1 0 0 0 0,-1 0 0 0 0,1-1 0 0 0,0 1 0 0 0,-4-6 1 0 0,7 7-351 0 0,-1 1 0 0 0,0 0 0 0 0,1 0 0 0 0,-1 0 0 0 0,1 0 1 0 0,0-1-1 0 0,-1 1 0 0 0,1 0 0 0 0,0 0 0 0 0,0-1 1 0 0,0 1-1 0 0,0 0 0 0 0,0 0 0 0 0,0-1 0 0 0,0 1 0 0 0,0-2 1 0 0,8-12-7824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1:21.885"/>
    </inkml:context>
    <inkml:brush xml:id="br0">
      <inkml:brushProperty name="width" value="0.05" units="cm"/>
      <inkml:brushProperty name="height" value="0.05" units="cm"/>
      <inkml:brushProperty name="color" value="#E71224"/>
    </inkml:brush>
  </inkml:definitions>
  <inkml:trace contextRef="#ctx0" brushRef="#br0">12 96 8225 0 0,'0'1'6247'0'0,"10"1"-3516"0"0,40 3 346 0 0,-30-6-2659 0 0,0 0 0 0 0,-1-1 0 0 0,38-10 0 0 0,3-8 546 0 0,-57 19-904 0 0,0 0 0 0 0,0 0 1 0 0,0 0-1 0 0,-1-1 0 0 0,1 1 0 0 0,-1-1 0 0 0,1 0 0 0 0,-1 0 0 0 0,0 0 1 0 0,1 0-1 0 0,-1 0 0 0 0,0 0 0 0 0,0-1 0 0 0,-1 1 0 0 0,3-3 0 0 0,-4 4-46 0 0,0 0 0 0 0,0 1-1 0 0,0-1 1 0 0,1 0 0 0 0,-1 1 0 0 0,0-1-1 0 0,0 0 1 0 0,0 0 0 0 0,0 1 0 0 0,0-1-1 0 0,0 0 1 0 0,-1 1 0 0 0,1-1 0 0 0,0 0-1 0 0,0 1 1 0 0,0-1 0 0 0,-1 0-1 0 0,1 1 1 0 0,0-1 0 0 0,-1 0 0 0 0,1 1-1 0 0,0-1 1 0 0,-2 0 0 0 0,1-1 0 0 0,-1 1 0 0 0,0-1 0 0 0,0 1 0 0 0,0 0 0 0 0,0-1 0 0 0,0 1 0 0 0,0 0 0 0 0,-1 0 0 0 0,1 1 0 0 0,-4-2 0 0 0,-3 0-4 0 0,0 1 0 0 0,1 0 0 0 0,-1 0 0 0 0,0 1 0 0 0,0 0 0 0 0,0 0 0 0 0,0 1 0 0 0,0 0 0 0 0,0 1 0 0 0,0 0 0 0 0,0 0-1 0 0,1 1 1 0 0,-1 0 0 0 0,1 1 0 0 0,0 0 0 0 0,0 0 0 0 0,0 1 0 0 0,1-1 0 0 0,-1 2 0 0 0,-10 9 0 0 0,12-10-12 0 0,0 1 0 0 0,0 0 0 0 0,1 0 0 0 0,0 0-1 0 0,0 1 1 0 0,0 0 0 0 0,1 0 0 0 0,0 0 0 0 0,0 0 0 0 0,1 0 0 0 0,0 1 0 0 0,0 0 0 0 0,1 0 0 0 0,0-1 0 0 0,0 2 0 0 0,1-1 0 0 0,0 0-1 0 0,0 0 1 0 0,1 0 0 0 0,0 0 0 0 0,0 0 0 0 0,1 1 0 0 0,3 12 0 0 0,-3-16-3 0 0,1-1-1 0 0,0 1 1 0 0,0-1-1 0 0,1 0 1 0 0,-1 1-1 0 0,1-1 1 0 0,0 0-1 0 0,0 0 1 0 0,0-1-1 0 0,0 1 1 0 0,1-1-1 0 0,-1 1 1 0 0,1-1-1 0 0,0 0 1 0 0,0 0-1 0 0,0-1 1 0 0,1 1-1 0 0,-1-1 1 0 0,0 0 0 0 0,1 0-1 0 0,0-1 1 0 0,-1 1-1 0 0,1-1 1 0 0,0 0-1 0 0,0 0 1 0 0,0-1-1 0 0,4 1 1 0 0,9 0-117 0 0,-1-1 1 0 0,1 0 0 0 0,-1-1-1 0 0,1-1 1 0 0,-1-1 0 0 0,21-6-1 0 0,-21 4-996 0 0,-2 0 0 0 0,1-1 0 0 0,15-9 0 0 0,21-18-13063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1:22.448"/>
    </inkml:context>
    <inkml:brush xml:id="br0">
      <inkml:brushProperty name="width" value="0.05" units="cm"/>
      <inkml:brushProperty name="height" value="0.05" units="cm"/>
      <inkml:brushProperty name="color" value="#E71224"/>
    </inkml:brush>
  </inkml:definitions>
  <inkml:trace contextRef="#ctx0" brushRef="#br0">1 3 9129 0 0,'1'-2'7321'0'0,"3"4"-4688"0"0,6 12-779 0 0,-2 5-1252 0 0,-1 0 0 0 0,-1 1-1 0 0,7 34 1 0 0,-3 13-53 0 0,-9-54-453 0 0,2 3 34 0 0,-2 0 1 0 0,0 0-1 0 0,-1 27 0 0 0,4-69-20 0 0,2 0-1 0 0,0 1 0 0 0,2 0 0 0 0,1 0 0 0 0,1 1 0 0 0,1 0 1 0 0,1 1-1 0 0,20-29 0 0 0,-30 49-110 0 0,1 0 0 0 0,0-1-1 0 0,0 1 1 0 0,0 1 0 0 0,0-1 0 0 0,0 0 0 0 0,1 1 0 0 0,-1-1-1 0 0,1 1 1 0 0,-1 0 0 0 0,1 0 0 0 0,0 1 0 0 0,0-1-1 0 0,0 1 1 0 0,8-2 0 0 0,-10 3-34 0 0,1 0 1 0 0,-1 0-1 0 0,1 0 0 0 0,-1 0 1 0 0,1 1-1 0 0,0-1 0 0 0,-1 1 0 0 0,1 0 1 0 0,-1 0-1 0 0,0 0 0 0 0,1 0 1 0 0,-1 0-1 0 0,0 0 0 0 0,0 1 0 0 0,0-1 1 0 0,1 1-1 0 0,-1-1 0 0 0,-1 1 1 0 0,1 0-1 0 0,0 0 0 0 0,0 0 1 0 0,-1 0-1 0 0,1 0 0 0 0,-1 0 0 0 0,2 4 1 0 0,4 8-38 0 0,0 0 1 0 0,-1 1 0 0 0,-1 0-1 0 0,0 1 1 0 0,-1-1-1 0 0,3 21 1 0 0,5 100-1433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1:22.900"/>
    </inkml:context>
    <inkml:brush xml:id="br0">
      <inkml:brushProperty name="width" value="0.05" units="cm"/>
      <inkml:brushProperty name="height" value="0.05" units="cm"/>
      <inkml:brushProperty name="color" value="#E71224"/>
    </inkml:brush>
  </inkml:definitions>
  <inkml:trace contextRef="#ctx0" brushRef="#br0">142 66 6841 0 0,'5'-52'8474'0'0,"-5"52"-8393"0"0,0-1 1 0 0,0 1-1 0 0,0-1 1 0 0,0 1-1 0 0,0-1 0 0 0,0 1 1 0 0,0-1-1 0 0,0 1 1 0 0,0-1-1 0 0,0 1 1 0 0,0-1-1 0 0,0 1 0 0 0,0 0 1 0 0,-1-1-1 0 0,1 1 1 0 0,0-1-1 0 0,0 1 1 0 0,-1-1-1 0 0,1 1 1 0 0,0 0-1 0 0,0-1 0 0 0,-1 1 1 0 0,1-1-1 0 0,0 1 1 0 0,-1 0-1 0 0,1 0 1 0 0,-1-1-1 0 0,1 1 0 0 0,0 0 1 0 0,-1 0-1 0 0,1-1 1 0 0,-1 1-1 0 0,1 0 1 0 0,-1 0-1 0 0,1 0 0 0 0,-1 0 1 0 0,1-1-1 0 0,-1 1 1 0 0,1 0-1 0 0,-1 0 1 0 0,1 0-1 0 0,0 0 1 0 0,-1 0-1 0 0,1 0 0 0 0,-1 1 1 0 0,1-1-1 0 0,-1 0 1 0 0,1 0-1 0 0,-1 0 1 0 0,1 0-1 0 0,-1 1 0 0 0,-24 17 746 0 0,17-9-726 0 0,0 1 0 0 0,0 0 0 0 0,-8 14 0 0 0,8-10-54 0 0,1 0-1 0 0,-11 30 1 0 0,17-41-42 0 0,-1 1 0 0 0,1 0-1 0 0,0 0 1 0 0,0 0 0 0 0,0 0 0 0 0,0 0 0 0 0,1 0 0 0 0,-1 0-1 0 0,1 0 1 0 0,0 0 0 0 0,0 0 0 0 0,1 0 0 0 0,-1 0 0 0 0,1 0-1 0 0,0 0 1 0 0,0 0 0 0 0,0 0 0 0 0,1 0 0 0 0,0 0 0 0 0,-1 0-1 0 0,1-1 1 0 0,0 1 0 0 0,1-1 0 0 0,-1 0 0 0 0,0 1 0 0 0,1-1-1 0 0,0 0 1 0 0,0 0 0 0 0,0-1 0 0 0,0 1 0 0 0,0-1-1 0 0,1 1 1 0 0,-1-1 0 0 0,1 0 0 0 0,0 0 0 0 0,3 1 0 0 0,38 16 72 0 0,-27-12-81 0 0,33 17-1 0 0,-47-21 80 0 0,0-1 0 0 0,0 1 0 0 0,0 0 0 0 0,0 0 0 0 0,0 0 0 0 0,-1 1 0 0 0,0-1 0 0 0,0 1 0 0 0,0 0 0 0 0,0 0-1 0 0,0 0 1 0 0,3 7 0 0 0,-6-10-46 0 0,1 1-1 0 0,-1-1 0 0 0,1 1 1 0 0,-1-1-1 0 0,0 1 0 0 0,1-1 0 0 0,-1 1 1 0 0,0-1-1 0 0,0 1 0 0 0,0-1 1 0 0,0 1-1 0 0,0-1 0 0 0,-1 1 0 0 0,1-1 1 0 0,0 1-1 0 0,-1-1 0 0 0,1 1 1 0 0,-1-1-1 0 0,0 0 0 0 0,1 1 0 0 0,-1-1 1 0 0,0 0-1 0 0,0 0 0 0 0,0 1 1 0 0,1-1-1 0 0,-2 0 0 0 0,1 0 1 0 0,0 0-1 0 0,0 0 0 0 0,0 0 0 0 0,0 0 1 0 0,-1 0-1 0 0,1-1 0 0 0,0 1 1 0 0,-1 0-1 0 0,1-1 0 0 0,0 1 0 0 0,-1-1 1 0 0,-2 1-1 0 0,-6 3-60 0 0,-1-1-1 0 0,0-1 1 0 0,0 0-1 0 0,-12 1 1 0 0,-61 1-3023 0 0,32-8-4738 0 0,34-2-2430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1:23.288"/>
    </inkml:context>
    <inkml:brush xml:id="br0">
      <inkml:brushProperty name="width" value="0.05" units="cm"/>
      <inkml:brushProperty name="height" value="0.05" units="cm"/>
      <inkml:brushProperty name="color" value="#E71224"/>
    </inkml:brush>
  </inkml:definitions>
  <inkml:trace contextRef="#ctx0" brushRef="#br0">57 37 5761 0 0,'4'-22'10522'0'0,"-9"16"-6337"0"0,-20 33-3369 0 0,0 39-368 0 0,20 4-440 0 0,34-11-48 0 0,31-31 160 0 0,8-19 208 0 0,-3-13 32 0 0,-14-29 304 0 0,-24-22 41 0 0,-27-30-921 0 0,-36 21 312 0 0,-33 37-665 0 0,1 36-1935 0 0,35 29-12131 0 0,30-30 9850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0:51.896"/>
    </inkml:context>
    <inkml:brush xml:id="br0">
      <inkml:brushProperty name="width" value="0.05" units="cm"/>
      <inkml:brushProperty name="height" value="0.05" units="cm"/>
      <inkml:brushProperty name="color" value="#E71224"/>
    </inkml:brush>
  </inkml:definitions>
  <inkml:trace contextRef="#ctx0" brushRef="#br0">21 8 4472 0 0,'27'-7'7308'0'0,"1"6"-4061"0"0,-12 3-3220 0 0,-1 0 0 0 0,0 1 0 0 0,18 5 1 0 0,-18-4 698 0 0,39 12-180 0 0,-49-14-449 0 0,-1-1 0 0 0,0 1-1 0 0,1 0 1 0 0,-1 1 0 0 0,0-1-1 0 0,0 1 1 0 0,0-1-1 0 0,-1 1 1 0 0,1 0 0 0 0,-1 1-1 0 0,1-1 1 0 0,-1 1 0 0 0,4 4-1 0 0,-6-5-50 0 0,0-1 0 0 0,0 0 0 0 0,0 1 0 0 0,0-1 0 0 0,-1 1 0 0 0,1-1 0 0 0,0 1 0 0 0,-1-1 0 0 0,0 1 0 0 0,0 0 0 0 0,0-1 0 0 0,0 1 0 0 0,0 0 0 0 0,0-1 0 0 0,-1 1 0 0 0,1-1 0 0 0,-1 1 0 0 0,0-1 0 0 0,1 1 0 0 0,-1-1 0 0 0,0 1 0 0 0,-1-1 0 0 0,1 0 0 0 0,0 0 0 0 0,-1 1 0 0 0,-1 1 0 0 0,-16 19 41 0 0,-1-1 1 0 0,-1-1 0 0 0,-1-1 0 0 0,-48 34 0 0 0,-29 28 109 0 0,81-63-188 0 0,18-18-8 0 0,-1-1 1 0 0,1 1 0 0 0,-1-1 0 0 0,1 0 0 0 0,-1 1 0 0 0,1-1-1 0 0,0 1 1 0 0,-1-1 0 0 0,1 1 0 0 0,0-1 0 0 0,-1 1 0 0 0,1 0-1 0 0,0-1 1 0 0,0 1 0 0 0,0-1 0 0 0,0 1 0 0 0,-1 0 0 0 0,1-1-1 0 0,0 1 1 0 0,0-1 0 0 0,0 1 0 0 0,0 0 0 0 0,0-1-1 0 0,0 1 1 0 0,0-1 0 0 0,1 1 0 0 0,-1 0 0 0 0,0-1 0 0 0,0 1-1 0 0,0-1 1 0 0,1 1 0 0 0,-1 0 0 0 0,8-2-771 0 0,-4-6-2509 0 0,3-15-7943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1:23.971"/>
    </inkml:context>
    <inkml:brush xml:id="br0">
      <inkml:brushProperty name="width" value="0.05" units="cm"/>
      <inkml:brushProperty name="height" value="0.05" units="cm"/>
      <inkml:brushProperty name="color" value="#E71224"/>
    </inkml:brush>
  </inkml:definitions>
  <inkml:trace contextRef="#ctx0" brushRef="#br0">1 162 11898 0 0,'0'0'112'0'0,"0"-1"0"0"0,0 1 0 0 0,0 0 0 0 0,0 0 0 0 0,0-1 0 0 0,0 1 0 0 0,1 0 0 0 0,-1 0 0 0 0,0 0 0 0 0,0-1 0 0 0,0 1 0 0 0,0 0 0 0 0,0 0 0 0 0,1 0 0 0 0,-1 0 0 0 0,0-1 0 0 0,0 1 0 0 0,0 0 0 0 0,1 0 1 0 0,-1 0-1 0 0,0 0 0 0 0,0 0 0 0 0,1 0 0 0 0,-1-1 0 0 0,0 1 0 0 0,0 0 0 0 0,1 0 0 0 0,-1 0 0 0 0,0 0 0 0 0,0 0 0 0 0,0 0 0 0 0,1 0 0 0 0,-1 0 0 0 0,0 0 0 0 0,0 0 0 0 0,1 0 0 0 0,-1 1 0 0 0,0-1 0 0 0,0 0 0 0 0,1 0 0 0 0,-1 0 0 0 0,0 0 0 0 0,0 0 0 0 0,0 0 0 0 0,1 0 0 0 0,-1 1 0 0 0,0-1 0 0 0,0 0 0 0 0,0 0 0 0 0,1 0 0 0 0,-1 0 0 0 0,0 1 0 0 0,0-1 0 0 0,0 0 0 0 0,0 0 0 0 0,0 0 0 0 0,0 1 1 0 0,1-1-1 0 0,-1 0 0 0 0,0 0 0 0 0,0 1 0 0 0,0-1 0 0 0,0 0 0 0 0,0 0 0 0 0,0 1 0 0 0,7 26 600 0 0,-5-19-104 0 0,20 135 724 0 0,-14-79-1240 0 0,-6-50-109 0 0,8 33 22 0 0,-11-73 349 0 0,1-8-145 0 0,-1 27-161 0 0,-4-48 76 0 0,2-62 0 0 0,4 102-170 0 0,0 0 0 0 0,1 0 0 0 0,0 0-1 0 0,1 0 1 0 0,1 1 0 0 0,0-1 0 0 0,1 1 0 0 0,1 0 0 0 0,8-15-1 0 0,-11 24 9 0 0,0 0 0 0 0,0 1 0 0 0,0-1 0 0 0,1 1 1 0 0,0 0-1 0 0,-1 0 0 0 0,2 0 0 0 0,-1 0 0 0 0,0 1 0 0 0,1 0 0 0 0,0-1 0 0 0,0 2 0 0 0,0-1 0 0 0,0 1 0 0 0,0-1 0 0 0,0 1 0 0 0,9-2 0 0 0,-10 4 57 0 0,0 0 0 0 0,0-1 1 0 0,0 1-1 0 0,-1 0 0 0 0,1 1 0 0 0,0-1 0 0 0,0 1 0 0 0,0-1 0 0 0,-1 1 1 0 0,1 1-1 0 0,0-1 0 0 0,-1 0 0 0 0,1 1 0 0 0,-1 0 0 0 0,1-1 0 0 0,-1 2 1 0 0,0-1-1 0 0,0 0 0 0 0,0 0 0 0 0,0 1 0 0 0,0 0 0 0 0,0 0 1 0 0,-1-1-1 0 0,1 1 0 0 0,1 4 0 0 0,0-2-1 0 0,-1 0-1 0 0,0 1 1 0 0,0-1-1 0 0,-1 1 1 0 0,1 0-1 0 0,-1 0 1 0 0,0 0 0 0 0,-1 0-1 0 0,0 0 1 0 0,0 0-1 0 0,0 0 1 0 0,0 1 0 0 0,-1-1-1 0 0,0 0 1 0 0,0 0-1 0 0,-1 1 1 0 0,0-1-1 0 0,0 0 1 0 0,0 0 0 0 0,-1 0-1 0 0,0 0 1 0 0,0 0-1 0 0,-1 0 1 0 0,1-1 0 0 0,-1 1-1 0 0,-5 6 1 0 0,1-3-51 0 0,1 1 0 0 0,-1-2 0 0 0,-1 1 0 0 0,0-1-1 0 0,0 0 1 0 0,-1-1 0 0 0,0 0 0 0 0,0 0 0 0 0,0-1 0 0 0,-1 0 0 0 0,0-1 0 0 0,0 0 0 0 0,-18 6 0 0 0,32-10 43 0 0,0-1 0 0 0,0 1 0 0 0,0 0 0 0 0,0 0 0 0 0,-1 1 0 0 0,1-1 0 0 0,-1 1 0 0 0,1 0 0 0 0,4 3 0 0 0,51 29 80 0 0,-43-24-23 0 0,201 104 291 0 0,-210-112-805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18.098"/>
    </inkml:context>
    <inkml:brush xml:id="br0">
      <inkml:brushProperty name="width" value="0.05" units="cm"/>
      <inkml:brushProperty name="height" value="0.05" units="cm"/>
      <inkml:brushProperty name="color" value="#E71224"/>
    </inkml:brush>
  </inkml:definitions>
  <inkml:trace contextRef="#ctx0" brushRef="#br0">1 1150 1752 0 0,'17'-9'451'0'0,"1"0"1"0"0,1 1-1 0 0,0 1 1 0 0,0 0-1 0 0,28-5 1 0 0,-1 0-195 0 0,288-96 629 0 0,-122 27 527 0 0,238-79 3791 0 0,233-58-2629 0 0,-253 83-2189 0 0,336-83 276 0 0,-255 95 1 0 0,-471 115-185 0 0,-16 3 8 0 0,35-11-1 0 0,-47 9-1846 0 0,-7 0-3855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18.707"/>
    </inkml:context>
    <inkml:brush xml:id="br0">
      <inkml:brushProperty name="width" value="0.05" units="cm"/>
      <inkml:brushProperty name="height" value="0.05" units="cm"/>
      <inkml:brushProperty name="color" value="#E71224"/>
    </inkml:brush>
  </inkml:definitions>
  <inkml:trace contextRef="#ctx0" brushRef="#br0">169 4 1144 0 0,'13'-4'7769'0'0,"-37"44"-2808"0"0,-32 39-1984 0 0,-14 17-1849 0 0,39-26-656 0 0,53-39 1297 0 0,75-24-337 0 0,34-29-1456 0 0,-11-8-2328 0 0,-55 13-12884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37.987"/>
    </inkml:context>
    <inkml:brush xml:id="br0">
      <inkml:brushProperty name="width" value="0.05" units="cm"/>
      <inkml:brushProperty name="height" value="0.05" units="cm"/>
      <inkml:brushProperty name="color" value="#E71224"/>
    </inkml:brush>
  </inkml:definitions>
  <inkml:trace contextRef="#ctx0" brushRef="#br0">1 741 2224 0 0,'7'-7'2998'0'0,"112"-60"-1770"0"0,-48 27-160 0 0,27-7-368 0 0,3 4-1 0 0,1 4 0 0 0,185-43 0 0 0,50-17 720 0 0,102-23-20 0 0,24 48-1487 0 0,-264 51 411 0 0,531-60 1392 0 0,-706 81-1768 0 0,-16 2 138 0 0,0 0 0 0 0,-1-1 0 0 0,1 1 1 0 0,-1-2-1 0 0,1 1 0 0 0,-1-1 0 0 0,11-4 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38.624"/>
    </inkml:context>
    <inkml:brush xml:id="br0">
      <inkml:brushProperty name="width" value="0.05" units="cm"/>
      <inkml:brushProperty name="height" value="0.05" units="cm"/>
      <inkml:brushProperty name="color" value="#E71224"/>
    </inkml:brush>
  </inkml:definitions>
  <inkml:trace contextRef="#ctx0" brushRef="#br0">52 1 2520 0 0,'3'0'552'0'0,"31"-1"-528"0"0,10 6 472 0 0,1 10 2545 0 0,-7 11-969 0 0,-4 2-1552 0 0,-10-3 1577 0 0,-16 4-49 0 0,-29 12-879 0 0,-46 16-689 0 0,-21 3-128 0 0,18-6-1448 0 0,35 2-12715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39.730"/>
    </inkml:context>
    <inkml:brush xml:id="br0">
      <inkml:brushProperty name="width" value="0.05" units="cm"/>
      <inkml:brushProperty name="height" value="0.05" units="cm"/>
      <inkml:brushProperty name="color" value="#E71224"/>
    </inkml:brush>
  </inkml:definitions>
  <inkml:trace contextRef="#ctx0" brushRef="#br0">13 124 784 0 0,'2'38'9397'0'0,"4"2"-6096"0"0,1 22-1272 0 0,-6 1-716 0 0,-1-50-1107 0 0,-4 53 810 0 0,4-66-1000 0 0,0 0 0 0 0,0 0 0 0 0,0 1 0 0 0,0-1 1 0 0,0 0-1 0 0,0 1 0 0 0,0-1 0 0 0,0 0 0 0 0,0 1 0 0 0,0-1 1 0 0,0 0-1 0 0,0 0 0 0 0,0 1 0 0 0,0-1 0 0 0,-1 0 0 0 0,1 1 1 0 0,0-1-1 0 0,0 0 0 0 0,0 0 0 0 0,0 1 0 0 0,-1-1 0 0 0,1 0 1 0 0,0 0-1 0 0,0 1 0 0 0,0-1 0 0 0,-1 0 0 0 0,1 0 0 0 0,0 0 1 0 0,0 0-1 0 0,-1 1 0 0 0,1-1 0 0 0,0 0 0 0 0,-1 0 0 0 0,-5-8 183 0 0,-3-20-253 0 0,6 5 26 0 0,2 0 0 0 0,0 0 0 0 0,1 0 0 0 0,2 0 0 0 0,8-44 0 0 0,-7 48 51 0 0,2 1 1 0 0,0 1-1 0 0,1-1 0 0 0,1 1 0 0 0,1 0 0 0 0,0 0 0 0 0,19-27 0 0 0,-26 42-25 0 0,1 0 0 0 0,-1 0-1 0 0,1 0 1 0 0,0 0-1 0 0,-1 0 1 0 0,1 0-1 0 0,0 1 1 0 0,0-1 0 0 0,0 1-1 0 0,0-1 1 0 0,0 1-1 0 0,1 0 1 0 0,-1-1 0 0 0,0 1-1 0 0,1 1 1 0 0,-1-1-1 0 0,0 0 1 0 0,1 0-1 0 0,-1 1 1 0 0,4-1 0 0 0,-4 1-5 0 0,0 1 0 0 0,0 0 0 0 0,0-1 0 0 0,0 1 0 0 0,0 0 0 0 0,-1 0 0 0 0,1 0 0 0 0,0 0 0 0 0,-1 0 0 0 0,1 0 0 0 0,0 0 0 0 0,-1 1 0 0 0,0-1 0 0 0,1 1 0 0 0,-1-1 0 0 0,0 1 0 0 0,0-1 0 0 0,0 1 0 0 0,0 0 0 0 0,0-1 0 0 0,0 1 1 0 0,0 0-1 0 0,0 0 0 0 0,-1 0 0 0 0,1 2 0 0 0,1 4 7 0 0,0-1 0 0 0,0 1 1 0 0,-1 0-1 0 0,0-1 0 0 0,0 1 1 0 0,-1 0-1 0 0,0 0 0 0 0,-1-1 1 0 0,1 1-1 0 0,-1 0 0 0 0,-1 0 1 0 0,0-1-1 0 0,0 1 0 0 0,0-1 1 0 0,-1 0-1 0 0,0 1 0 0 0,0-1 1 0 0,-1-1-1 0 0,-6 9 0 0 0,10-15-6 0 0,0 0-1 0 0,1 0 1 0 0,-1 0-1 0 0,0 0 1 0 0,0 0-1 0 0,0 0 0 0 0,0 0 1 0 0,0 0-1 0 0,0 0 1 0 0,0 0-1 0 0,1 0 1 0 0,-1 0-1 0 0,0 0 0 0 0,0 0 1 0 0,0 0-1 0 0,0 0 1 0 0,0 0-1 0 0,0 0 1 0 0,0 0-1 0 0,1 0 1 0 0,-1 0-1 0 0,0 0 0 0 0,0 0 1 0 0,0 0-1 0 0,0 1 1 0 0,0-1-1 0 0,0 0 1 0 0,0 0-1 0 0,0 0 0 0 0,1 0 1 0 0,-1 0-1 0 0,0 0 1 0 0,0 0-1 0 0,0 0 1 0 0,0 0-1 0 0,0 0 1 0 0,0 1-1 0 0,0-1 0 0 0,0 0 1 0 0,0 0-1 0 0,0 0 1 0 0,0 0-1 0 0,0 0 1 0 0,0 0-1 0 0,0 0 0 0 0,0 1 1 0 0,0-1-1 0 0,0 0 1 0 0,0 0-1 0 0,0 0 1 0 0,0 0-1 0 0,0 0 1 0 0,0 0-1 0 0,0 0 0 0 0,0 1 1 0 0,0-1-1 0 0,0 0 1 0 0,0 0-1 0 0,0 0 1 0 0,0 0-1 0 0,14-3-273 0 0,-12 2 219 0 0,5-1 24 0 0,0 1 0 0 0,0-1 0 0 0,0 1 1 0 0,0 0-1 0 0,0 1 0 0 0,0 0 0 0 0,0 0 0 0 0,0 0 0 0 0,0 1 1 0 0,0 0-1 0 0,9 3 0 0 0,-13-3 43 0 0,0 0 1 0 0,0 1 0 0 0,0-1-1 0 0,0 1 1 0 0,-1 0-1 0 0,1 0 1 0 0,0 0-1 0 0,-1 0 1 0 0,1 0-1 0 0,-1 0 1 0 0,0 1 0 0 0,0 0-1 0 0,0-1 1 0 0,0 1-1 0 0,0 0 1 0 0,0 0-1 0 0,-1 0 1 0 0,1 0-1 0 0,-1 0 1 0 0,0 0-1 0 0,0 0 1 0 0,0 0 0 0 0,-1 1-1 0 0,1-1 1 0 0,-1 0-1 0 0,1 1 1 0 0,-1 3-1 0 0,0-3 35 0 0,0 0-1 0 0,0 0 0 0 0,-1 1 0 0 0,1-1 1 0 0,-1 0-1 0 0,0 0 0 0 0,0-1 1 0 0,0 1-1 0 0,0 0 0 0 0,-1 0 0 0 0,0 0 1 0 0,1-1-1 0 0,-1 1 0 0 0,-1-1 1 0 0,-3 6-1 0 0,1-4 35 0 0,0 0 1 0 0,-1 0-1 0 0,1 0 1 0 0,-1-1-1 0 0,0 0 0 0 0,0 0 1 0 0,0-1-1 0 0,-9 4 1 0 0,-6 1 34 0 0,0-2 1 0 0,0 0-1 0 0,0-1 1 0 0,-40 4-1 0 0,61-9-153 0 0,-38 1-410 0 0,37-1 200 0 0,0 0 1 0 0,0 0-1 0 0,0 0 0 0 0,-1 0 0 0 0,1 0 0 0 0,0 0 0 0 0,0 0 1 0 0,0-1-1 0 0,0 1 0 0 0,0 0 0 0 0,-1-1 0 0 0,1 1 0 0 0,0-1 1 0 0,0 1-1 0 0,0-1 0 0 0,0 0 0 0 0,0 1 0 0 0,0-1 0 0 0,1 0 1 0 0,-1 0-1 0 0,0 0 0 0 0,0 0 0 0 0,0 1 0 0 0,0-3 0 0 0,1 3-300 0 0,0-1-1 0 0,0 0 1 0 0,0 1-1 0 0,0-1 0 0 0,0 0 1 0 0,0 1-1 0 0,0-1 1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40.665"/>
    </inkml:context>
    <inkml:brush xml:id="br0">
      <inkml:brushProperty name="width" value="0.05" units="cm"/>
      <inkml:brushProperty name="height" value="0.05" units="cm"/>
      <inkml:brushProperty name="color" value="#E71224"/>
    </inkml:brush>
  </inkml:definitions>
  <inkml:trace contextRef="#ctx0" brushRef="#br0">74 268 3608 0 0,'-1'0'233'0'0,"-1"1"0"0"0,1-1 0 0 0,0 0-1 0 0,0 0 1 0 0,0 0 0 0 0,0 1 0 0 0,0-1 0 0 0,0 1 0 0 0,0-1 0 0 0,0 0-1 0 0,0 1 1 0 0,0 0 0 0 0,0-1 0 0 0,0 1 0 0 0,0 0 0 0 0,0-1 0 0 0,0 1-1 0 0,1 0 1 0 0,-1 0 0 0 0,0 0 0 0 0,0 1 0 0 0,-2 1 504 0 0,-2 3-163 0 0,-1 1 0 0 0,1 0 0 0 0,1 0 1 0 0,-1 0-1 0 0,1 1 0 0 0,0-1 0 0 0,1 1 0 0 0,0 0 0 0 0,-3 12 1 0 0,5-15-493 0 0,0 1 1 0 0,0-1 0 0 0,1 1-1 0 0,-1 0 1 0 0,2 10 0 0 0,-1-15-55 0 0,0 0 0 0 0,1 0 1 0 0,-1 0-1 0 0,0 1 1 0 0,0-1-1 0 0,1 0 0 0 0,-1 0 1 0 0,1 0-1 0 0,-1 1 0 0 0,1-1 1 0 0,-1 0-1 0 0,1 0 0 0 0,0 0 1 0 0,-1 0-1 0 0,1 0 1 0 0,1 1-1 0 0,-1-2-5 0 0,-1 1-1 0 0,1-1 1 0 0,0 0 0 0 0,-1 0 0 0 0,1 1 0 0 0,-1-1-1 0 0,1 0 1 0 0,0 0 0 0 0,-1 0 0 0 0,1 0-1 0 0,0 0 1 0 0,-1 0 0 0 0,1 0 0 0 0,-1 0 0 0 0,1 0-1 0 0,0 0 1 0 0,-1 0 0 0 0,1-1 0 0 0,-1 1 0 0 0,1 0-1 0 0,0 0 1 0 0,0-1 0 0 0,2-1 15 0 0,-1 1 1 0 0,1-1 0 0 0,-1 0-1 0 0,0 0 1 0 0,0 0-1 0 0,0 0 1 0 0,0 0 0 0 0,0-1-1 0 0,0 1 1 0 0,0-1-1 0 0,1-2 1 0 0,2-7-8 0 0,-1 1 0 0 0,0-1-1 0 0,-1-1 1 0 0,0 1 0 0 0,-1 0 0 0 0,0-1 0 0 0,0-18 0 0 0,-3 35-24 0 0,1 0 1 0 0,0 0 0 0 0,0 0-1 0 0,1 1 1 0 0,-1-1 0 0 0,1 0-1 0 0,0 0 1 0 0,0 0 0 0 0,1 0-1 0 0,-1 0 1 0 0,1 0 0 0 0,0 0-1 0 0,0-1 1 0 0,0 1 0 0 0,0 0-1 0 0,1-1 1 0 0,-1 0 0 0 0,1 1 0 0 0,0-1-1 0 0,0 0 1 0 0,0-1 0 0 0,0 1-1 0 0,1 0 1 0 0,-1-1 0 0 0,1 0-1 0 0,0 0 1 0 0,-1 0 0 0 0,1 0-1 0 0,0-1 1 0 0,0 1 0 0 0,0-1-1 0 0,0 0 1 0 0,0 0 0 0 0,1 0-1 0 0,-1-1 1 0 0,0 0 0 0 0,0 0-1 0 0,0 0 1 0 0,1 0 0 0 0,4-1-1 0 0,-2 0 1 0 0,-1 0-1 0 0,0 0 1 0 0,1 0 0 0 0,-1-1-1 0 0,0 0 1 0 0,0-1-1 0 0,0 1 1 0 0,0-1-1 0 0,-1 0 1 0 0,11-7-1 0 0,-13 7 13 0 0,1 0 1 0 0,-1 0-1 0 0,0-1 0 0 0,0 1 0 0 0,-1-1 0 0 0,1 1 0 0 0,-1-1 0 0 0,1 0 0 0 0,-1 0 0 0 0,0 0 0 0 0,-1 0 0 0 0,1 0 0 0 0,-1 0 0 0 0,1-1 0 0 0,-1 1 0 0 0,0-9 0 0 0,-1-9 28 0 0,-1-1-1 0 0,-1 1 0 0 0,-1 0 0 0 0,-1 0 1 0 0,-1 1-1 0 0,-1-1 0 0 0,-1 1 0 0 0,-9-21 1 0 0,4 21 21 0 0,12 20-68 0 0,0 1 0 0 0,0 0 0 0 0,0 0 0 0 0,0 0 0 0 0,0 0 0 0 0,0 0-1 0 0,0 0 1 0 0,0 0 0 0 0,0-1 0 0 0,0 1 0 0 0,0 0 0 0 0,0 0 0 0 0,-1 0 0 0 0,1 0-1 0 0,0 0 1 0 0,0 0 0 0 0,0 0 0 0 0,0 0 0 0 0,0 0 0 0 0,0 0 0 0 0,0 0 0 0 0,0 0-1 0 0,-1 0 1 0 0,1 0 0 0 0,0 0 0 0 0,0-1 0 0 0,0 1 0 0 0,0 0 0 0 0,0 0 0 0 0,0 0-1 0 0,0 0 1 0 0,-1 0 0 0 0,1 0 0 0 0,0 0 0 0 0,0 1 0 0 0,0-1 0 0 0,0 0 0 0 0,0 0-1 0 0,0 0 1 0 0,0 0 0 0 0,-1 0 0 0 0,1 0 0 0 0,0 0 0 0 0,0 0 0 0 0,0 0 0 0 0,0 0-1 0 0,0 0 1 0 0,0 0 0 0 0,0 0 0 0 0,0 0 0 0 0,0 1 0 0 0,-1-1 0 0 0,1 0 0 0 0,0 0-1 0 0,0 0 1 0 0,0 0 0 0 0,0 0 0 0 0,0 0 0 0 0,0 0 0 0 0,0 0 0 0 0,0 1 0 0 0,0-1-1 0 0,0 0 1 0 0,0 0 0 0 0,0 0 0 0 0,1 39 34 0 0,3-14-26 0 0,0 0 0 0 0,2 0-1 0 0,9 25 1 0 0,-13-42-1 0 0,1-1-1 0 0,0 0 1 0 0,0 0-1 0 0,0 0 1 0 0,1-1-1 0 0,0 1 1 0 0,0-1 0 0 0,1 0-1 0 0,0 0 1 0 0,0 0-1 0 0,0 0 1 0 0,1-1-1 0 0,0 0 1 0 0,0-1-1 0 0,8 6 1 0 0,-12-9 4 0 0,0 0-1 0 0,-1 0 1 0 0,1 0 0 0 0,0-1-1 0 0,0 1 1 0 0,0-1 0 0 0,-1 1-1 0 0,1-1 1 0 0,0 0 0 0 0,0 1-1 0 0,0-1 1 0 0,0 0 0 0 0,0 0-1 0 0,0-1 1 0 0,0 1 0 0 0,-1 0-1 0 0,1 0 1 0 0,0-1 0 0 0,0 0-1 0 0,0 1 1 0 0,-1-1 0 0 0,1 0-1 0 0,3-1 1 0 0,-3 0-1 0 0,1-1 0 0 0,-1 1 1 0 0,0-1-1 0 0,0 1 0 0 0,0-1 0 0 0,0 0 0 0 0,0 0 1 0 0,-1 0-1 0 0,1 0 0 0 0,-1 0 0 0 0,0 0 1 0 0,2-5-1 0 0,0-6 7 0 0,0 0 0 0 0,-1 0 0 0 0,0-1-1 0 0,-2 1 1 0 0,0-19 0 0 0,-16-94 247 0 0,8 80-232 0 0,67 326 424 0 0,-54-250-526 0 0,-4-18-351 0 0,1-1 0 0 0,0 1 0 0 0,1-1 0 0 0,0 1 0 0 0,8 17 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41.065"/>
    </inkml:context>
    <inkml:brush xml:id="br0">
      <inkml:brushProperty name="width" value="0.05" units="cm"/>
      <inkml:brushProperty name="height" value="0.05" units="cm"/>
      <inkml:brushProperty name="color" value="#E71224"/>
    </inkml:brush>
  </inkml:definitions>
  <inkml:trace contextRef="#ctx0" brushRef="#br0">22 64 6665 0 0,'-14'-2'2560'0'0,"6"2"-2335"0"0,9 6 711 0 0,29-5 3017 0 0,38-7-1849 0 0,25-12-1208 0 0,-1-5-864 0 0,-23 9-2144 0 0,-29 6-6762 0 0,-23 12 2673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42.152"/>
    </inkml:context>
    <inkml:brush xml:id="br0">
      <inkml:brushProperty name="width" value="0.05" units="cm"/>
      <inkml:brushProperty name="height" value="0.05" units="cm"/>
      <inkml:brushProperty name="color" value="#E71224"/>
    </inkml:brush>
  </inkml:definitions>
  <inkml:trace contextRef="#ctx0" brushRef="#br0">0 132 2024 0 0,'1'-3'400'0'0,"14"-7"-24"0"0,20 19 1865 0 0,4 18 3000 0 0,-5 8-2961 0 0,-17-4-663 0 0,-19-12-761 0 0,-24-5 136 0 0,6-21 528 0 0,10-31-752 0 0,12-27-536 0 0,11-10-152 0 0,16 26-1728 0 0,10 33-6786 0 0,6 12 361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42.557"/>
    </inkml:context>
    <inkml:brush xml:id="br0">
      <inkml:brushProperty name="width" value="0.05" units="cm"/>
      <inkml:brushProperty name="height" value="0.05" units="cm"/>
      <inkml:brushProperty name="color" value="#E71224"/>
    </inkml:brush>
  </inkml:definitions>
  <inkml:trace contextRef="#ctx0" brushRef="#br0">249 1 11346 0 0,'-6'18'1136'0'0,"8"36"-1104"0"0,4-2 976 0 0,17-26 985 0 0,6-23-1449 0 0,1-29-488 0 0,-3-27 40 0 0,-13 8-16 0 0,3 36-176 0 0,12 44-40 0 0,11 46 112 0 0,-10 6 840 0 0,-38 4 504 0 0,-54-3-599 0 0,-76-8-633 0 0,-26-23-3153 0 0,47-13-10338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0:52.551"/>
    </inkml:context>
    <inkml:brush xml:id="br0">
      <inkml:brushProperty name="width" value="0.05" units="cm"/>
      <inkml:brushProperty name="height" value="0.05" units="cm"/>
      <inkml:brushProperty name="color" value="#E71224"/>
    </inkml:brush>
  </inkml:definitions>
  <inkml:trace contextRef="#ctx0" brushRef="#br0">1 64 2176 0 0,'2'-8'1232'0'0,"15"-21"6194"0"0,-9 10-1697 0 0,-4 11-3593 0 0,2 18-1207 0 0,2 38-1 0 0,-7 37-272 0 0,-1 12-312 0 0,2-14-16 0 0,6-33-208 0 0,-3-18-104 0 0,-3-10 192 0 0,-2-10-776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19.743"/>
    </inkml:context>
    <inkml:brush xml:id="br0">
      <inkml:brushProperty name="width" value="0.05" units="cm"/>
      <inkml:brushProperty name="height" value="0.05" units="cm"/>
      <inkml:brushProperty name="color" value="#E71224"/>
    </inkml:brush>
  </inkml:definitions>
  <inkml:trace contextRef="#ctx0" brushRef="#br0">1 49 6897 0 0,'3'11'3388'0'0,"20"49"1388"0"0,48 152-276 0 0,-66-180-3023 0 0,-5-32-1468 0 0,1 0-1 0 0,-1 0 0 0 0,0 0 0 0 0,0 0 0 0 0,0 0 0 0 0,0 0 1 0 0,0 0-1 0 0,0 0 0 0 0,0 1 0 0 0,0-1 0 0 0,0 0 0 0 0,0 0 1 0 0,0 0-1 0 0,0 0 0 0 0,0 0 0 0 0,0 0 0 0 0,0 0 1 0 0,0 1-1 0 0,0-1 0 0 0,0 0 0 0 0,0 0 0 0 0,0 0 0 0 0,0 0 1 0 0,0 0-1 0 0,0 0 0 0 0,0 1 0 0 0,0-1 0 0 0,0 0 0 0 0,0 0 1 0 0,0 0-1 0 0,0 0 0 0 0,0 0 0 0 0,0 0 0 0 0,-1 0 0 0 0,1 0 1 0 0,0 1-1 0 0,0-1 0 0 0,0 0 0 0 0,0 0 0 0 0,0 0 0 0 0,0 0 1 0 0,0 0-1 0 0,0 0 0 0 0,-1 0 0 0 0,1 0 0 0 0,0 0 0 0 0,0 0 1 0 0,0 0-1 0 0,0 0 0 0 0,0 0 0 0 0,0 0 0 0 0,0 0 1 0 0,-1 0-1 0 0,1 0 0 0 0,0 0 0 0 0,0 0 0 0 0,0 0 0 0 0,0 0 1 0 0,0 0-1 0 0,0 0 0 0 0,-1 0 0 0 0,1 0 0 0 0,0 0 0 0 0,0 0 1 0 0,0 0-1 0 0,0 0 0 0 0,-11-15 449 0 0,6 5-407 0 0,0-1 0 0 0,0-1 0 0 0,1 1 0 0 0,0-1 0 0 0,1 1 0 0 0,0-1 0 0 0,1 0 0 0 0,-1-16 0 0 0,1 4-15 0 0,2 0 0 0 0,0 0-1 0 0,4-25 1 0 0,-2 40-16 0 0,-1-1 1 0 0,2 1-1 0 0,-1 0 0 0 0,1-1 0 0 0,7-13 1 0 0,-9 20-17 0 0,0 1 1 0 0,1-1-1 0 0,0 0 1 0 0,-1 1-1 0 0,1-1 1 0 0,0 1-1 0 0,0 0 1 0 0,0-1 0 0 0,0 1-1 0 0,1 0 1 0 0,-1 0-1 0 0,1 0 1 0 0,-1 1-1 0 0,1-1 1 0 0,0 1-1 0 0,-1-1 1 0 0,1 1 0 0 0,0 0-1 0 0,6-2 1 0 0,-7 3-10 0 0,0 0 1 0 0,1 0-1 0 0,-1 0 1 0 0,0 0-1 0 0,0 0 1 0 0,1 0-1 0 0,-1 0 0 0 0,0 1 1 0 0,0-1-1 0 0,0 1 1 0 0,1-1-1 0 0,-1 1 1 0 0,0 0-1 0 0,0 0 1 0 0,0 0-1 0 0,0 0 1 0 0,0 1-1 0 0,3 2 1 0 0,-2-1 0 0 0,0 0 0 0 0,0 0 0 0 0,-1 0 0 0 0,0 1 0 0 0,1-1 0 0 0,-1 1 0 0 0,0 0 1 0 0,0 0-1 0 0,1 6 0 0 0,0 0 10 0 0,0 1 0 0 0,-1-1 0 0 0,0 1 1 0 0,-1-1-1 0 0,0 1 0 0 0,-1-1 0 0 0,-2 17 1 0 0,1-14 25 0 0,-2-1 1 0 0,1 0 0 0 0,-2 0 0 0 0,1-1 0 0 0,-2 1 0 0 0,-6 12-1 0 0,17-31-22 0 0,-1 0-1 0 0,1 0 1 0 0,0 1-1 0 0,1-1 0 0 0,0 1 1 0 0,0 1-1 0 0,0-1 1 0 0,1 1-1 0 0,-1 1 0 0 0,1-1 1 0 0,15-5-1 0 0,-19 9-16 0 0,0-1 0 0 0,0 1-1 0 0,0 0 1 0 0,0 1 0 0 0,0-1-1 0 0,0 1 1 0 0,0-1 0 0 0,0 1 0 0 0,0 0-1 0 0,0 1 1 0 0,0-1 0 0 0,7 2-1 0 0,-8-1 1 0 0,0 1-1 0 0,-1-1 1 0 0,1 0-1 0 0,-1 1 1 0 0,1-1 0 0 0,-1 1-1 0 0,0 0 1 0 0,1 0-1 0 0,-1 0 1 0 0,0 0-1 0 0,0 0 1 0 0,0 1-1 0 0,-1-1 1 0 0,1 0 0 0 0,0 1-1 0 0,-1 0 1 0 0,0-1-1 0 0,1 1 1 0 0,0 4-1 0 0,-1-4 11 0 0,0 0-1 0 0,0 1 0 0 0,0-1 0 0 0,0 0 1 0 0,-1 0-1 0 0,1 0 0 0 0,-1 1 1 0 0,0-1-1 0 0,0 0 0 0 0,0 1 0 0 0,-1-1 1 0 0,1 0-1 0 0,-1 0 0 0 0,0 1 0 0 0,1-1 1 0 0,-2 0-1 0 0,1 0 0 0 0,0 0 0 0 0,-2 3 1 0 0,-1-1 30 0 0,1 0 1 0 0,-1 0 0 0 0,0-1-1 0 0,0 1 1 0 0,-1-1-1 0 0,1 0 1 0 0,-1-1 0 0 0,0 1-1 0 0,-9 4 1 0 0,-2 0-131 0 0,0-1-1 0 0,-1 0 1 0 0,1-1-1 0 0,-1-1 1 0 0,-33 5 0 0 0,48-10-177 0 0,1 1 0 0 0,0-1 1 0 0,-1 0-1 0 0,1 1 0 0 0,0-1 0 0 0,-1 0 1 0 0,1 0-1 0 0,-1 0 0 0 0,1 0 1 0 0,0 0-1 0 0,-1-1 0 0 0,1 1 1 0 0,-1 0-1 0 0,1-1 0 0 0,0 1 0 0 0,-1-1 1 0 0,1 1-1 0 0,-2-2 0 0 0,2 0-626 0 0,1 1-1 0 0,-1 0 0 0 0,1-1 1 0 0,-1 1-1 0 0,1-1 0 0 0,0 1 1 0 0,-1-1-1 0 0,1 1 0 0 0,0-1 1 0 0,0 1-1 0 0,0-1 0 0 0,0 1 1 0 0,1-3-1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20.100"/>
    </inkml:context>
    <inkml:brush xml:id="br0">
      <inkml:brushProperty name="width" value="0.05" units="cm"/>
      <inkml:brushProperty name="height" value="0.05" units="cm"/>
      <inkml:brushProperty name="color" value="#E71224"/>
    </inkml:brush>
  </inkml:definitions>
  <inkml:trace contextRef="#ctx0" brushRef="#br0">95 1 6713 0 0,'-23'18'5625'0'0,"-16"40"-728"0"0,14 13-2944 0 0,18-15-1545 0 0,26-31-40 0 0,15-32 152 0 0,11-30 40 0 0,-8-14-408 0 0,-22 2 288 0 0,-10 14 464 0 0,-2 31-416 0 0,12 20-544 0 0,12 20 200 0 0,8-7-504 0 0,7-24-10162 0 0,-30-5 2480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20.459"/>
    </inkml:context>
    <inkml:brush xml:id="br0">
      <inkml:brushProperty name="width" value="0.05" units="cm"/>
      <inkml:brushProperty name="height" value="0.05" units="cm"/>
      <inkml:brushProperty name="color" value="#E71224"/>
    </inkml:brush>
  </inkml:definitions>
  <inkml:trace contextRef="#ctx0" brushRef="#br0">3 8 2640 0 0,'-1'-7'7858'0'0,"0"13"-3097"0"0,22 52-2177 0 0,8 40-1311 0 0,-2-14-905 0 0,0-23-56 0 0,-6-35-5385 0 0,-4-20-6826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20.818"/>
    </inkml:context>
    <inkml:brush xml:id="br0">
      <inkml:brushProperty name="width" value="0.05" units="cm"/>
      <inkml:brushProperty name="height" value="0.05" units="cm"/>
      <inkml:brushProperty name="color" value="#E71224"/>
    </inkml:brush>
  </inkml:definitions>
  <inkml:trace contextRef="#ctx0" brushRef="#br0">0 7 5385 0 0,'0'-7'8698'0'0,"23"46"-5330"0"0,11 41-2464 0 0,1 4-664 0 0,-7-29-2736 0 0,-12-26-11491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21.207"/>
    </inkml:context>
    <inkml:brush xml:id="br0">
      <inkml:brushProperty name="width" value="0.05" units="cm"/>
      <inkml:brushProperty name="height" value="0.05" units="cm"/>
      <inkml:brushProperty name="color" value="#E71224"/>
    </inkml:brush>
  </inkml:definitions>
  <inkml:trace contextRef="#ctx0" brushRef="#br0">0 147 8913 0 0,'3'-12'5146'0'0,"25"-17"-1042"0"0,26-4-3199 0 0,27-11-3074 0 0,-10 16-11866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52.959"/>
    </inkml:context>
    <inkml:brush xml:id="br0">
      <inkml:brushProperty name="width" value="0.05" units="cm"/>
      <inkml:brushProperty name="height" value="0.05" units="cm"/>
      <inkml:brushProperty name="color" value="#E71224"/>
    </inkml:brush>
  </inkml:definitions>
  <inkml:trace contextRef="#ctx0" brushRef="#br0">8 131 2048 0 0,'0'0'0'0'0,"-8"0"5465"0"0,9-12-216 0 0,37-18-2240 0 0,32 17-1089 0 0,-9 35-936 0 0,-33 25-271 0 0,-23 10-281 0 0,-16-12-176 0 0,-9-36 776 0 0,2-29 696 0 0,14-48-1015 0 0,8-23-545 0 0,18 38-344 0 0,-4 30-6482 0 0,5 27-9113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53.489"/>
    </inkml:context>
    <inkml:brush xml:id="br0">
      <inkml:brushProperty name="width" value="0.05" units="cm"/>
      <inkml:brushProperty name="height" value="0.05" units="cm"/>
      <inkml:brushProperty name="color" value="#E71224"/>
    </inkml:brush>
  </inkml:definitions>
  <inkml:trace contextRef="#ctx0" brushRef="#br0">0 62 4560 0 0,'1'0'367'0'0,"0"1"0"0"0,-1 0 0 0 0,1-1 0 0 0,0 1-1 0 0,-1 0 1 0 0,1-1 0 0 0,-1 1 0 0 0,1 0 0 0 0,-1 0 0 0 0,1-1 0 0 0,-1 1 0 0 0,0 0 0 0 0,1 0 0 0 0,-1 0 0 0 0,0 0-1 0 0,0 0 1 0 0,1-1 0 0 0,-1 1 0 0 0,0 2 0 0 0,2 9 1449 0 0,-1-4-1235 0 0,1 0-1 0 0,-1 0 1 0 0,2-1 0 0 0,3 12 0 0 0,-5-17-527 0 0,0-1-1 0 0,0 1 0 0 0,0 0 1 0 0,0-1-1 0 0,0 1 0 0 0,0 0 1 0 0,1-1-1 0 0,-1 1 1 0 0,1-1-1 0 0,-1 0 0 0 0,1 0 1 0 0,-1 1-1 0 0,1-1 0 0 0,0 0 1 0 0,-1 0-1 0 0,1 0 1 0 0,0-1-1 0 0,0 1 0 0 0,0 0 1 0 0,0-1-1 0 0,0 1 0 0 0,0-1 1 0 0,3 1-1 0 0,-3-1 4 0 0,0 0 1 0 0,1 0-1 0 0,-1-1 0 0 0,1 1 0 0 0,-1-1 0 0 0,1 1 1 0 0,-1-1-1 0 0,0 0 0 0 0,1 0 0 0 0,-1 0 0 0 0,0 0 1 0 0,0 0-1 0 0,1 0 0 0 0,1-3 0 0 0,0 1 15 0 0,0-1 0 0 0,0 0 1 0 0,0 0-1 0 0,0 0 0 0 0,-1 0 0 0 0,1-1 0 0 0,-1 0 0 0 0,0 1 0 0 0,-1-1 0 0 0,1 0 1 0 0,-1 0-1 0 0,0-1 0 0 0,2-6 0 0 0,-2 3 18 0 0,0 0 1 0 0,-1 0-1 0 0,0 0 1 0 0,0 0-1 0 0,-1 0 1 0 0,0 0-1 0 0,-2-13 1 0 0,28 64-182 0 0,5 15 10 0 0,38 97 0 0 0,-57-122 195 0 0,-2 1 0 0 0,-1 0 1 0 0,-1 0-1 0 0,5 64 0 0 0,-13-89-64 0 0,1 0 0 0 0,-1 0 0 0 0,-1 0 0 0 0,0 0 0 0 0,0 0 0 0 0,0 0 0 0 0,-1 0 1 0 0,0 0-1 0 0,-1-1 0 0 0,0 1 0 0 0,0-1 0 0 0,-6 11 0 0 0,6-14-28 0 0,0 0 1 0 0,0 0 0 0 0,-1 0-1 0 0,1-1 1 0 0,-1 1-1 0 0,0-1 1 0 0,0 0 0 0 0,0 0-1 0 0,0-1 1 0 0,0 1-1 0 0,-1-1 1 0 0,1 0 0 0 0,-1 0-1 0 0,0 0 1 0 0,0 0 0 0 0,1-1-1 0 0,-1 0 1 0 0,0 0-1 0 0,0-1 1 0 0,-6 1 0 0 0,1-1 39 0 0,0 0 1 0 0,0-1 0 0 0,1 0-1 0 0,-1 0 1 0 0,-16-6 0 0 0,-11-9-2440 0 0,34 14 1306 0 0,0 0 0 0 0,0 0-1 0 0,0 0 1 0 0,1-1 0 0 0,-1 1 0 0 0,1-1-1 0 0,-1 0 1 0 0,-2-4 0 0 0,2-4-6526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08.158"/>
    </inkml:context>
    <inkml:brush xml:id="br0">
      <inkml:brushProperty name="width" value="0.05" units="cm"/>
      <inkml:brushProperty name="height" value="0.05" units="cm"/>
      <inkml:brushProperty name="color" value="#E71224"/>
    </inkml:brush>
  </inkml:definitions>
  <inkml:trace contextRef="#ctx0" brushRef="#br0">4512 8 2624 0 0,'0'-3'6522'0'0,"-6"1"-3284"0"0,-11-1-712 0 0,-81 6-401 0 0,13-5-1784 0 0,-552 28 856 0 0,352-6-1294 0 0,-699 50-170 0 0,269-16-71 0 0,188-31 198 0 0,192-11 23 0 0,-251 65 160 0 0,464-57 66 0 0,39-7 209 0 0,67-11-3493 0 0,1 0-3476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08.519"/>
    </inkml:context>
    <inkml:brush xml:id="br0">
      <inkml:brushProperty name="width" value="0.05" units="cm"/>
      <inkml:brushProperty name="height" value="0.05" units="cm"/>
      <inkml:brushProperty name="color" value="#E71224"/>
    </inkml:brush>
  </inkml:definitions>
  <inkml:trace contextRef="#ctx0" brushRef="#br0">263 1 1616 0 0,'-12'9'1456'0'0,"-24"20"4649"0"0,-33 18-1472 0 0,-5 7-2000 0 0,21-4-961 0 0,35-14-695 0 0,38-9 415 0 0,50-5-408 0 0,24 3-920 0 0,-10-4-64 0 0,-24-10-2064 0 0,-28-5-16276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09.491"/>
    </inkml:context>
    <inkml:brush xml:id="br0">
      <inkml:brushProperty name="width" value="0.05" units="cm"/>
      <inkml:brushProperty name="height" value="0.05" units="cm"/>
      <inkml:brushProperty name="color" value="#E71224"/>
    </inkml:brush>
  </inkml:definitions>
  <inkml:trace contextRef="#ctx0" brushRef="#br0">6 127 12842 0 0,'-3'51'7628'0'0,"1"-33"-7269"0"0,1 0-1 0 0,1 0 1 0 0,1 0 0 0 0,2 18 0 0 0,9 1 157 0 0,4-11-317 0 0,-9-16 108 0 0,-7-10-283 0 0,0 0-1 0 0,0-1 1 0 0,0 1-1 0 0,0 0 1 0 0,0 0-1 0 0,0 0 1 0 0,0 0-1 0 0,0 0 1 0 0,0 0-1 0 0,0 0 1 0 0,0 0-1 0 0,0 0 1 0 0,0 0-1 0 0,0 0 1 0 0,1 0-1 0 0,-1 0 1 0 0,0 0-1 0 0,0 0 1 0 0,0 0-1 0 0,0 0 1 0 0,0 0-1 0 0,0 0 1 0 0,0 0-1 0 0,0-1 1 0 0,0 1-1 0 0,0 0 1 0 0,0 0-1 0 0,0 0 1 0 0,0 0-1 0 0,0 0 1 0 0,0 0-1 0 0,0 0 1 0 0,0 0-1 0 0,0 0 1 0 0,0 0-1 0 0,1 0 1 0 0,-6-17 105 0 0,1 0 0 0 0,1 0 0 0 0,0 0 1 0 0,2 0-1 0 0,0-1 0 0 0,1 1 0 0 0,0-1 1 0 0,5-25-1 0 0,-3 31-143 0 0,0-1 0 0 0,1 0 0 0 0,1 1 0 0 0,0 0 0 0 0,0 0 0 0 0,1 0 0 0 0,1 0 0 0 0,0 1-1 0 0,0 0 1 0 0,1 0 0 0 0,16-19 0 0 0,-22 29 21 0 0,0 0 1 0 0,0 0-1 0 0,-1 0 0 0 0,1 0 0 0 0,0 0 0 0 0,0 0 0 0 0,0 0 0 0 0,0 0 1 0 0,0 1-1 0 0,0-1 0 0 0,1 0 0 0 0,-1 1 0 0 0,0-1 0 0 0,0 0 0 0 0,0 1 0 0 0,1-1 1 0 0,-1 1-1 0 0,0 0 0 0 0,1-1 0 0 0,-1 1 0 0 0,0 0 0 0 0,1 0 0 0 0,-1 0 1 0 0,0 0-1 0 0,1 0 0 0 0,-1 0 0 0 0,0 0 0 0 0,1 1 0 0 0,-1-1 0 0 0,0 0 0 0 0,0 1 1 0 0,1-1-1 0 0,-1 1 0 0 0,0-1 0 0 0,0 1 0 0 0,0 0 0 0 0,0 0 0 0 0,1-1 1 0 0,-1 1-1 0 0,0 0 0 0 0,0 0 0 0 0,-1 0 0 0 0,1 0 0 0 0,0 0 0 0 0,0 0 0 0 0,1 1 1 0 0,1 4-9 0 0,0 1 0 0 0,0-1 0 0 0,0 0 0 0 0,0 1 0 0 0,-1-1 0 0 0,0 1 0 0 0,1 9 0 0 0,-2-3 2 0 0,0-1-1 0 0,-1 0 0 0 0,0 0 0 0 0,-1 1 0 0 0,0-1 0 0 0,-5 16 1 0 0,3-5-33 0 0,6-19 53 0 0,5-11 35 0 0,-6 6-62 0 0,1-1 0 0 0,0 1 0 0 0,0 0 0 0 0,0 0 0 0 0,0 0 0 0 0,0 0 0 0 0,0 0 0 0 0,0 1 0 0 0,0-1 0 0 0,0 1 0 0 0,0 0 0 0 0,0 0 0 0 0,0 0 0 0 0,0 0 0 0 0,0 1 0 0 0,0-1 0 0 0,0 1 0 0 0,0 0 0 0 0,0 0 0 0 0,0 0 0 0 0,0 0 0 0 0,0 0 0 0 0,-1 1 0 0 0,1-1 0 0 0,0 1-1 0 0,-1-1 1 0 0,1 1 0 0 0,-1 0 0 0 0,0 0 0 0 0,1 1 0 0 0,-1-1 0 0 0,3 5 0 0 0,-2-3 1 0 0,0 0-1 0 0,0 0 1 0 0,-1 0 0 0 0,0 0-1 0 0,0 0 1 0 0,0 1-1 0 0,0-1 1 0 0,0 1-1 0 0,-1 0 1 0 0,0-1-1 0 0,0 1 1 0 0,-1 0-1 0 0,1-1 1 0 0,-1 1 0 0 0,0 0-1 0 0,0 0 1 0 0,0 0-1 0 0,-1-1 1 0 0,0 1-1 0 0,0 0 1 0 0,-2 7-1 0 0,1-8 20 0 0,-1 0-1 0 0,1 0 1 0 0,-1 0-1 0 0,1 0 1 0 0,-1 0 0 0 0,0 0-1 0 0,0-1 1 0 0,-1 1-1 0 0,1-1 1 0 0,-1 0-1 0 0,0 0 1 0 0,1-1-1 0 0,-6 3 1 0 0,0 0-9 0 0,0-1 0 0 0,0 0 0 0 0,0 0-1 0 0,-1-1 1 0 0,-17 3 0 0 0,9-3-39 0 0,0-1 0 0 0,0-1 0 0 0,0 0 0 0 0,-1-1 0 0 0,1-2 0 0 0,-20-3 1 0 0,25 1-1472 0 0,11-1-2055 0 0,15-3-5721 0 0,-11 8 7935 0 0,14-7-6238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0:52.940"/>
    </inkml:context>
    <inkml:brush xml:id="br0">
      <inkml:brushProperty name="width" value="0.05" units="cm"/>
      <inkml:brushProperty name="height" value="0.05" units="cm"/>
      <inkml:brushProperty name="color" value="#E71224"/>
    </inkml:brush>
  </inkml:definitions>
  <inkml:trace contextRef="#ctx0" brushRef="#br0">10 94 3536 0 0,'-9'11'9514'0'0,"22"-11"-5961"0"0,39-16-2513 0 0,25-9-488 0 0,7 1-104 0 0,-23 10-255 0 0,-17 2-241 0 0,-16-1-1297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09.848"/>
    </inkml:context>
    <inkml:brush xml:id="br0">
      <inkml:brushProperty name="width" value="0.05" units="cm"/>
      <inkml:brushProperty name="height" value="0.05" units="cm"/>
      <inkml:brushProperty name="color" value="#E71224"/>
    </inkml:brush>
  </inkml:definitions>
  <inkml:trace contextRef="#ctx0" brushRef="#br0">3 37 9994 0 0,'-3'-24'7737'0'0,"3"12"-4344"0"0,5 19-2617 0 0,6 53-248 0 0,2 24-136 0 0,-1 2 0 0 0,1-18-240 0 0,0-23-152 0 0,-8-27-728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10.268"/>
    </inkml:context>
    <inkml:brush xml:id="br0">
      <inkml:brushProperty name="width" value="0.05" units="cm"/>
      <inkml:brushProperty name="height" value="0.05" units="cm"/>
      <inkml:brushProperty name="color" value="#E71224"/>
    </inkml:brush>
  </inkml:definitions>
  <inkml:trace contextRef="#ctx0" brushRef="#br0">46 214 1928 0 0,'-21'0'2224'0'0,"-4"-5"5458"0"0,30 0-4153 0 0,43-19-705 0 0,43-21-1519 0 0,17-13-377 0 0,-19 10-392 0 0,-40 23-336 0 0,-40 22-440 0 0,-19 6-5721 0 0,1 12-6026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11.287"/>
    </inkml:context>
    <inkml:brush xml:id="br0">
      <inkml:brushProperty name="width" value="0.05" units="cm"/>
      <inkml:brushProperty name="height" value="0.05" units="cm"/>
      <inkml:brushProperty name="color" value="#E71224"/>
    </inkml:brush>
  </inkml:definitions>
  <inkml:trace contextRef="#ctx0" brushRef="#br0">0 149 5345 0 0,'1'3'5309'0'0,"5"27"-1981"0"0,-4-1-2030 0 0,0 6-248 0 0,2 0 1 0 0,2 0-1 0 0,16 55 0 0 0,-22-80-384 0 0,-6-15 75 0 0,3-3-692 0 0,0 0-1 0 0,0 0 1 0 0,1 0-1 0 0,0 0 1 0 0,1 0-1 0 0,0 0 1 0 0,0-1-1 0 0,0 1 1 0 0,2-14-1 0 0,-1 14-20 0 0,2-118 169 0 0,-1 106-175 0 0,2-1-1 0 0,0 1 0 0 0,1 0 1 0 0,9-25-1 0 0,-13 45-19 0 0,0-1 0 0 0,0 1 0 0 0,0-1 0 0 0,0 1 0 0 0,0 0 0 0 0,0-1 0 0 0,0 1 0 0 0,0 0 0 0 0,0-1 0 0 0,0 1-1 0 0,0 0 1 0 0,0-1 0 0 0,0 1 0 0 0,0 0 0 0 0,1-1 0 0 0,-1 1 0 0 0,0 0 0 0 0,0-1 0 0 0,0 1 0 0 0,1 0 0 0 0,-1 0 0 0 0,0-1-1 0 0,0 1 1 0 0,1 0 0 0 0,-1 0 0 0 0,0-1 0 0 0,0 1 0 0 0,1 0 0 0 0,-1 0 0 0 0,0 0 0 0 0,1 0 0 0 0,-1-1 0 0 0,0 1 0 0 0,1 0-1 0 0,-1 0 1 0 0,0 0 0 0 0,1 0 0 0 0,-1 0 0 0 0,0 0 0 0 0,1 0 0 0 0,-1 0 0 0 0,0 0 0 0 0,1 0 0 0 0,-1 0 0 0 0,0 0 0 0 0,1 0-1 0 0,-1 0 1 0 0,1 0 0 0 0,-1 0 0 0 0,0 1 0 0 0,1-1 0 0 0,-1 0 0 0 0,0 0 0 0 0,0 0 0 0 0,1 0 0 0 0,0 1 0 0 0,2 3 5 0 0,1 0 1 0 0,0 1-1 0 0,-1-1 1 0 0,0 1 0 0 0,0-1-1 0 0,0 1 1 0 0,-1 0-1 0 0,1 0 1 0 0,-1 1-1 0 0,2 6 1 0 0,13 62-15 0 0,-11-43 23 0 0,-3-18-10 0 0,14 46 106 0 0,-17-59-105 0 0,0 0-1 0 0,0 0 1 0 0,0 0 0 0 0,0 0-1 0 0,0 1 1 0 0,1-1-1 0 0,-1 0 1 0 0,0 0-1 0 0,0 0 1 0 0,0 0-1 0 0,0 0 1 0 0,0 1-1 0 0,1-1 1 0 0,-1 0-1 0 0,0 0 1 0 0,0 0 0 0 0,0 0-1 0 0,1 0 1 0 0,-1 0-1 0 0,0 0 1 0 0,0 0-1 0 0,0 0 1 0 0,1 0-1 0 0,-1 0 1 0 0,0 0-1 0 0,0 0 1 0 0,0 0 0 0 0,0 0-1 0 0,1 0 1 0 0,-1 0-1 0 0,0 0 1 0 0,0 0-1 0 0,0 0 1 0 0,1 0-1 0 0,-1 0 1 0 0,0 0-1 0 0,0 0 1 0 0,0 0 0 0 0,0 0-1 0 0,1-1 1 0 0,-1 1-1 0 0,0 0 1 0 0,0 0-1 0 0,0 0 1 0 0,0 0-1 0 0,0 0 1 0 0,1-1-1 0 0,-1 1 1 0 0,0 0-1 0 0,0 0 1 0 0,0 0 0 0 0,0 0-1 0 0,0-1 1 0 0,0 1-1 0 0,0 0 1 0 0,0 0-1 0 0,0 0 1 0 0,0-1-1 0 0,0 1 1 0 0,10-17 293 0 0,-9 15-254 0 0,49-117 611 0 0,-11 23-425 0 0,-37 92-217 0 0,17-30 51 0 0,-19 33-62 0 0,0 1 1 0 0,1-1 0 0 0,-1 0-1 0 0,1 1 1 0 0,-1-1-1 0 0,1 1 1 0 0,-1-1-1 0 0,1 1 1 0 0,-1-1 0 0 0,1 1-1 0 0,-1-1 1 0 0,1 1-1 0 0,0 0 1 0 0,-1-1-1 0 0,1 1 1 0 0,0 0-1 0 0,-1-1 1 0 0,1 1 0 0 0,0 0-1 0 0,-1 0 1 0 0,1 0-1 0 0,0 0 1 0 0,0 0-1 0 0,-1 0 1 0 0,1 0 0 0 0,0 0-1 0 0,0 0 1 0 0,-1 0-1 0 0,1 0 1 0 0,0 0-1 0 0,-1 0 1 0 0,1 0 0 0 0,0 1-1 0 0,0-1 1 0 0,-1 0-1 0 0,1 1 1 0 0,0-1-1 0 0,-1 0 1 0 0,1 1 0 0 0,-1-1-1 0 0,1 1 1 0 0,0 0-1 0 0,3 4 8 0 0,0 0-1 0 0,0 0 0 0 0,0 1 1 0 0,-1-1-1 0 0,0 1 0 0 0,0 0 1 0 0,0 0-1 0 0,-1 0 0 0 0,3 9 0 0 0,12 66-1 0 0,-11-48 11 0 0,-1-7-296 0 0,2 8-304 0 0,-4-22-3457 0 0,0-1-3474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11.670"/>
    </inkml:context>
    <inkml:brush xml:id="br0">
      <inkml:brushProperty name="width" value="0.05" units="cm"/>
      <inkml:brushProperty name="height" value="0.05" units="cm"/>
      <inkml:brushProperty name="color" value="#E71224"/>
    </inkml:brush>
  </inkml:definitions>
  <inkml:trace contextRef="#ctx0" brushRef="#br0">28 71 2344 0 0,'-3'-7'8306'0'0,"-8"26"-4777"0"0,-2 37-1313 0 0,15-1-1008 0 0,29-19-112 0 0,14-31 777 0 0,8-35-137 0 0,-4-22-599 0 0,-23-12-281 0 0,-36 2-408 0 0,-30 36-408 0 0,-14 37-1457 0 0,16 21-5352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12.059"/>
    </inkml:context>
    <inkml:brush xml:id="br0">
      <inkml:brushProperty name="width" value="0.05" units="cm"/>
      <inkml:brushProperty name="height" value="0.05" units="cm"/>
      <inkml:brushProperty name="color" value="#E71224"/>
    </inkml:brush>
  </inkml:definitions>
  <inkml:trace contextRef="#ctx0" brushRef="#br0">12 32 14315 0 0,'7'-30'4860'0'0,"-7"30"-4835"0"0,0 0 0 0 0,1 0 1 0 0,-1 0-1 0 0,0 0 0 0 0,0-1 0 0 0,0 1 0 0 0,0 0 0 0 0,0 0 0 0 0,0 0 0 0 0,0 0 0 0 0,0 0 0 0 0,0 0 0 0 0,1 0 0 0 0,-1 0 1 0 0,0 0-1 0 0,0-1 0 0 0,0 1 0 0 0,0 0 0 0 0,0 0 0 0 0,0 0 0 0 0,1 0 0 0 0,-1 0 0 0 0,0 0 0 0 0,0 0 0 0 0,0 0 1 0 0,0 0-1 0 0,0 0 0 0 0,1 0 0 0 0,-1 0 0 0 0,0 0 0 0 0,0 0 0 0 0,0 0 0 0 0,0 0 0 0 0,0 0 0 0 0,0 0 0 0 0,1 0 0 0 0,-1 0 1 0 0,0 0-1 0 0,0 1 0 0 0,0-1 0 0 0,0 0 0 0 0,0 0 0 0 0,0 0 0 0 0,1 0 0 0 0,-1 0 0 0 0,0 0 0 0 0,0 0 0 0 0,0 0 1 0 0,0 0-1 0 0,0 1 0 0 0,0-1 0 0 0,0 0 0 0 0,0 0 0 0 0,0 0 0 0 0,0 0 0 0 0,0 1 0 0 0,8 22 377 0 0,17 139 48 0 0,-8-92-388 0 0,-15-62-28 0 0,0-1 0 0 0,1 0 1 0 0,0 1-1 0 0,0-1 1 0 0,0 0-1 0 0,1 0 0 0 0,0-1 1 0 0,9 11-1 0 0,-14-17-17 0 0,1-1 0 0 0,0 1 0 0 0,0 0-1 0 0,0-1 1 0 0,0 1 0 0 0,0 0 0 0 0,0-1 0 0 0,0 1 0 0 0,0 0 0 0 0,0-1-1 0 0,1 1 1 0 0,-1 0 0 0 0,0-1 0 0 0,0 1 0 0 0,0 0 0 0 0,0 0 0 0 0,0-1-1 0 0,0 1 1 0 0,1 0 0 0 0,-1-1 0 0 0,0 1 0 0 0,0 0 0 0 0,0 0 0 0 0,1-1 0 0 0,-1 1-1 0 0,0 0 1 0 0,0 0 0 0 0,1 0 0 0 0,-1 0 0 0 0,0-1 0 0 0,1 1 0 0 0,-1 0-1 0 0,0 0 1 0 0,0 0 0 0 0,1 0 0 0 0,-1 0 0 0 0,0 0 0 0 0,1 0 0 0 0,-1-1-1 0 0,0 1 1 0 0,1 0 0 0 0,-1 0 0 0 0,0 0 0 0 0,1 1 0 0 0,-1-1 0 0 0,0 0-1 0 0,1 0 1 0 0,-1 0 0 0 0,0 0 0 0 0,1 0 0 0 0,-1 0 0 0 0,0 0 0 0 0,0 0-1 0 0,1 1 1 0 0,-1-1 0 0 0,0 0 0 0 0,1 0 0 0 0,-1 1 0 0 0,-2-9 128 0 0,-1 1-1 0 0,0-1 1 0 0,-1 1 0 0 0,0 0 0 0 0,-9-13 0 0 0,11 16-134 0 0,-1 0 1 0 0,0 1-1 0 0,0-1 0 0 0,0 1 1 0 0,-1-1-1 0 0,1 1 0 0 0,-1 0 1 0 0,0 0-1 0 0,0 0 1 0 0,-8-3-1 0 0,12 6-13 0 0,-1 0 0 0 0,0 0 0 0 0,0 0 0 0 0,1 0 1 0 0,-1 0-1 0 0,0 0 0 0 0,0 0 0 0 0,0 0 0 0 0,1 0 0 0 0,-1 0 0 0 0,0 0 0 0 0,0 1 0 0 0,1-1 0 0 0,-1 0 1 0 0,0 1-1 0 0,1-1 0 0 0,-1 1 0 0 0,0-1 0 0 0,1 0 0 0 0,-1 1 0 0 0,0 0 0 0 0,1-1 0 0 0,-1 1 0 0 0,1-1 1 0 0,-1 1-1 0 0,1 0 0 0 0,0-1 0 0 0,-1 1 0 0 0,1 0 0 0 0,-1-1 0 0 0,1 1 0 0 0,0 1 0 0 0,-5 7-47 0 0,0 1 0 0 0,1-1 0 0 0,1 1-1 0 0,0 0 1 0 0,0 0 0 0 0,1 0 0 0 0,0 1 0 0 0,1-1-1 0 0,-1 20 1 0 0,2-28-133 0 0,0 0 0 0 0,0 0 1 0 0,0 0-1 0 0,1 0 0 0 0,-1 0 0 0 0,1 0 0 0 0,-1 0 0 0 0,1 0 0 0 0,-1 0 0 0 0,1 0 1 0 0,0 0-1 0 0,0 0 0 0 0,0 0 0 0 0,0-1 0 0 0,1 1 0 0 0,-1 0 0 0 0,0-1 1 0 0,1 1-1 0 0,-1-1 0 0 0,1 1 0 0 0,-1-1 0 0 0,1 0 0 0 0,0 1 0 0 0,-1-1 0 0 0,1 0 1 0 0,0 0-1 0 0,0-1 0 0 0,0 1 0 0 0,0 0 0 0 0,0 0 0 0 0,0-1 0 0 0,0 1 1 0 0,0-1-1 0 0,0 0 0 0 0,0 0 0 0 0,0 0 0 0 0,0 0 0 0 0,0 0 0 0 0,1 0 0 0 0,-1 0 1 0 0,0-1-1 0 0,0 1 0 0 0,2-2 0 0 0,9-1-1671 0 0,-1 0-1 0 0,0-2 1 0 0,-1 1 0 0 0,1-1 0 0 0,11-8 0 0 0,19-13-2064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12.404"/>
    </inkml:context>
    <inkml:brush xml:id="br0">
      <inkml:brushProperty name="width" value="0.05" units="cm"/>
      <inkml:brushProperty name="height" value="0.05" units="cm"/>
      <inkml:brushProperty name="color" value="#E71224"/>
    </inkml:brush>
  </inkml:definitions>
  <inkml:trace contextRef="#ctx0" brushRef="#br0">32 128 864 0 0,'-8'-28'2832'0'0,"-3"24"4506"0"0,-1 23-3329 0 0,12 15-1969 0 0,15-6-1072 0 0,22-16 353 0 0,13-17 183 0 0,-8-18-32 0 0,-20-16-552 0 0,-16-13-463 0 0,-12 1-345 0 0,-11 32-3361 0 0,-8 40-15195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12.793"/>
    </inkml:context>
    <inkml:brush xml:id="br0">
      <inkml:brushProperty name="width" value="0.05" units="cm"/>
      <inkml:brushProperty name="height" value="0.05" units="cm"/>
      <inkml:brushProperty name="color" value="#E71224"/>
    </inkml:brush>
  </inkml:definitions>
  <inkml:trace contextRef="#ctx0" brushRef="#br0">1 24 11130 0 0,'0'0'0'0'0,"7"-20"7545"0"0,-1 17-5480 0 0,4 51-1353 0 0,0 26-448 0 0,9-9-240 0 0,8-20-4825 0 0,4-18-10682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13.245"/>
    </inkml:context>
    <inkml:brush xml:id="br0">
      <inkml:brushProperty name="width" value="0.05" units="cm"/>
      <inkml:brushProperty name="height" value="0.05" units="cm"/>
      <inkml:brushProperty name="color" value="#E71224"/>
    </inkml:brush>
  </inkml:definitions>
  <inkml:trace contextRef="#ctx0" brushRef="#br0">1 183 5793 0 0,'10'-15'3873'0'0,"23"-22"1648"0"0,8-1-4185 0 0,-4-2-688 0 0,-20 5 320 0 0,-26 18-39 0 0,-36 43-969 0 0,-8 49 40 0 0,32-7-8 0 0,37-37 152 0 0,48-25 648 0 0,30-24 640 0 0,-6-2-856 0 0,-26 9-328 0 0,-45 7-2664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28.505"/>
    </inkml:context>
    <inkml:brush xml:id="br0">
      <inkml:brushProperty name="width" value="0.05" units="cm"/>
      <inkml:brushProperty name="height" value="0.05" units="cm"/>
      <inkml:brushProperty name="color" value="#E71224"/>
    </inkml:brush>
  </inkml:definitions>
  <inkml:trace contextRef="#ctx0" brushRef="#br0">5432 793 880 0 0,'0'0'317'0'0,"1"0"-1"0"0,-1-1 1 0 0,1 1 0 0 0,-1 0-1 0 0,1-1 1 0 0,-1 1 0 0 0,1-1 0 0 0,-1 1-1 0 0,0 0 1 0 0,1-1 0 0 0,-1 1-1 0 0,0-1 1 0 0,1 1 0 0 0,-1-1-1 0 0,0 1 1 0 0,0-1 0 0 0,1 1-1 0 0,-1-1 1 0 0,0 0 0 0 0,0 1-1 0 0,0-1 1 0 0,0 1 0 0 0,0-1 0 0 0,0 0-1 0 0,0 1 1 0 0,0-1 0 0 0,0 1-1 0 0,0-1 1 0 0,0 1 0 0 0,0-1-1 0 0,0 0 1 0 0,0 1 0 0 0,0-1-1 0 0,-1 1 1 0 0,1-1 0 0 0,0 1 0 0 0,-1-2-1 0 0,-11-22 5180 0 0,-9 7-4457 0 0,-149-80 880 0 0,105 68-1762 0 0,-2 3 0 0 0,-122-30 1 0 0,34 12 237 0 0,112 30-303 0 0,1-1 0 0 0,1-2 0 0 0,0-2 1 0 0,1-1-1 0 0,-53-37 0 0 0,58 32 5 0 0,-1 2 1 0 0,-1 1-1 0 0,-1 2 1 0 0,-1 2-1 0 0,-1 1 1 0 0,0 3-1 0 0,-83-20 1 0 0,-33 3-149 0 0,-198-34 315 0 0,-51 24-678 0 0,-423 13 0 0 0,202 78 122 0 0,262-11 118 0 0,356-38 180 0 0,-467 42-393 0 0,5 34 185 0 0,391-59 217 0 0,-128 26-457 0 0,198-42 336 0 0,-39 5 443 0 0,46-7-349 0 0,-1 0 0 0 0,1 0 0 0 0,-1 0-1 0 0,0 0 1 0 0,1 0 0 0 0,-1 0 0 0 0,1-1 0 0 0,-1 1-1 0 0,1-1 1 0 0,-1 0 0 0 0,1 0 0 0 0,-1 0 0 0 0,1 0 0 0 0,-4-2-1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28.922"/>
    </inkml:context>
    <inkml:brush xml:id="br0">
      <inkml:brushProperty name="width" value="0.05" units="cm"/>
      <inkml:brushProperty name="height" value="0.05" units="cm"/>
      <inkml:brushProperty name="color" value="#E71224"/>
    </inkml:brush>
  </inkml:definitions>
  <inkml:trace contextRef="#ctx0" brushRef="#br0">167 1 7409 0 0,'0'2'2185'0'0,"-18"21"4760"0"0,-22 12-4000 0 0,-7 0-1769 0 0,7-3-552 0 0,19 0-112 0 0,21 3-160 0 0,36-2 72 0 0,43-19-1304 0 0,21-10 1480 0 0,-2-1 200 0 0,-18 15-624 0 0,-45 1-7689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0:53.314"/>
    </inkml:context>
    <inkml:brush xml:id="br0">
      <inkml:brushProperty name="width" value="0.05" units="cm"/>
      <inkml:brushProperty name="height" value="0.05" units="cm"/>
      <inkml:brushProperty name="color" value="#E71224"/>
    </inkml:brush>
  </inkml:definitions>
  <inkml:trace contextRef="#ctx0" brushRef="#br0">2 123 3040 0 0,'-2'-1'10666'0'0,"22"-5"-7097"0"0,50-20-1264 0 0,48-7-1017 0 0,0 1-1088 0 0,-32 13-2320 0 0,-44 13-12788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31.480"/>
    </inkml:context>
    <inkml:brush xml:id="br0">
      <inkml:brushProperty name="width" value="0.05" units="cm"/>
      <inkml:brushProperty name="height" value="0.05" units="cm"/>
      <inkml:brushProperty name="color" value="#E71224"/>
    </inkml:brush>
  </inkml:definitions>
  <inkml:trace contextRef="#ctx0" brushRef="#br0">115 0 2664 0 0,'-35'2'10018'0'0,"7"7"-4532"0"0,25-7-5279 0 0,0 0-1 0 0,1 0 0 0 0,-1 1 1 0 0,0-1-1 0 0,1 1 0 0 0,-1 0 1 0 0,1-1-1 0 0,0 1 0 0 0,0 0 1 0 0,0 1-1 0 0,0-1 0 0 0,0 0 1 0 0,1 0-1 0 0,0 1 0 0 0,-1-1 1 0 0,0 5-1 0 0,-2 8 67 0 0,1 1 1 0 0,-3 21-1 0 0,5-29-233 0 0,1 0 0 0 0,0 1 1 0 0,0-1-1 0 0,1 0 0 0 0,0 0 0 0 0,4 15 0 0 0,-5-22-36 0 0,1 0 0 0 0,-1 0 0 0 0,1-1 0 0 0,-1 1 0 0 0,1 0 0 0 0,0-1-1 0 0,-1 1 1 0 0,1-1 0 0 0,0 1 0 0 0,0-1 0 0 0,0 1 0 0 0,0-1 0 0 0,1 1 0 0 0,-1-1-1 0 0,0 0 1 0 0,0 0 0 0 0,1 0 0 0 0,-1 0 0 0 0,1 0 0 0 0,-1 0 0 0 0,1 0 0 0 0,-1 0-1 0 0,1 0 1 0 0,0-1 0 0 0,-1 1 0 0 0,1-1 0 0 0,0 1 0 0 0,0-1 0 0 0,-1 0 0 0 0,1 0-1 0 0,0 1 1 0 0,0-1 0 0 0,-1 0 0 0 0,1-1 0 0 0,0 1 0 0 0,0 0 0 0 0,-1 0 0 0 0,1-1-1 0 0,0 1 1 0 0,-1-1 0 0 0,4-1 0 0 0,-1 0 1 0 0,0 0 1 0 0,0-1-1 0 0,-1 1 1 0 0,1-1-1 0 0,-1 0 0 0 0,1 0 1 0 0,-1 0-1 0 0,0 0 1 0 0,0-1-1 0 0,0 0 1 0 0,-1 1-1 0 0,1-1 0 0 0,-1 0 1 0 0,0 0-1 0 0,0 0 1 0 0,0 0-1 0 0,-1-1 0 0 0,1 1 1 0 0,-1 0-1 0 0,1-8 1 0 0,2-8 44 0 0,-2 0 1 0 0,0 0 0 0 0,-1-21-1 0 0,-1 37-30 0 0,2-7 77 0 0,2 12-73 0 0,8 19-56 0 0,-9-15 33 0 0,21 38 104 0 0,-2 1 1 0 0,-2 1 0 0 0,27 95 0 0 0,-44-128-118 0 0,0 0 0 0 0,-2 0 0 0 0,1 1 1 0 0,-1-1-1 0 0,-1 1 0 0 0,0-1 0 0 0,-1 0 0 0 0,0 1 0 0 0,-1-1 1 0 0,-1 0-1 0 0,1 1 0 0 0,-2-1 0 0 0,0-1 0 0 0,0 1 0 0 0,-1-1 1 0 0,-1 1-1 0 0,0-1 0 0 0,0-1 0 0 0,-1 1 0 0 0,-13 14 0 0 0,17-21 40 0 0,0-1 0 0 0,0 0-1 0 0,-1 0 1 0 0,1 0 0 0 0,-1 0-1 0 0,0 0 1 0 0,1-1-1 0 0,-1 0 1 0 0,0 0 0 0 0,0 0-1 0 0,-1 0 1 0 0,1 0 0 0 0,0-1-1 0 0,-1 0 1 0 0,1 0 0 0 0,-1 0-1 0 0,-4 0 1 0 0,8-1-21 0 0,-1 0 0 0 0,0-1 0 0 0,0 1 0 0 0,1 0 0 0 0,-1-1 0 0 0,1 1 0 0 0,-1-1 0 0 0,0 0 0 0 0,1 1 0 0 0,-1-1 0 0 0,1 0 0 0 0,-1 0 0 0 0,1 0 0 0 0,0 0 0 0 0,-1 0 0 0 0,1-1 0 0 0,0 1 0 0 0,-1-1 0 0 0,0-2-4 0 0,0 1 0 0 0,0 0 0 0 0,0 0 0 0 0,1-1 0 0 0,0 1 0 0 0,0 0 0 0 0,0-1 0 0 0,0 0 0 0 0,0 1 0 0 0,0-1-1 0 0,1-4 1 0 0,0-2 57 0 0,0 1 1 0 0,0 0-1 0 0,1-1 0 0 0,0 1 0 0 0,1 0 0 0 0,0 0 0 0 0,1 0 0 0 0,0 0 1 0 0,0 0-1 0 0,1 0 0 0 0,0 1 0 0 0,0 0 0 0 0,10-14 0 0 0,6-3-1553 0 0,0 0-1 0 0,39-35 1 0 0,-13 14-6262 0 0,-44 44 7044 0 0,0 0 1 0 0,-1 0 0 0 0,1 0-1 0 0,-1 0 1 0 0,1 0-1 0 0,-1 0 1 0 0,0-1 0 0 0,0 1-1 0 0,0 0 1 0 0,0-1-1 0 0,1-2 1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31.918"/>
    </inkml:context>
    <inkml:brush xml:id="br0">
      <inkml:brushProperty name="width" value="0.05" units="cm"/>
      <inkml:brushProperty name="height" value="0.05" units="cm"/>
      <inkml:brushProperty name="color" value="#E71224"/>
    </inkml:brush>
  </inkml:definitions>
  <inkml:trace contextRef="#ctx0" brushRef="#br0">19 38 8713 0 0,'-1'0'422'0'0,"0"0"-1"0"0,0 0 1 0 0,1 1 0 0 0,-1-1-1 0 0,0 0 1 0 0,0 1-1 0 0,1-1 1 0 0,-1 1 0 0 0,0-1-1 0 0,1 1 1 0 0,-1-1 0 0 0,0 1-1 0 0,1-1 1 0 0,-1 1 0 0 0,1 0-1 0 0,-1-1 1 0 0,1 1-1 0 0,-1 0 1 0 0,1 0 0 0 0,-1 0-1 0 0,-4 22 2540 0 0,9 19-1909 0 0,-4-40-1022 0 0,1 1 0 0 0,0 0 0 0 0,0-1 0 0 0,0 1 0 0 0,0-1 0 0 0,0 0-1 0 0,1 1 1 0 0,-1-1 0 0 0,1 0 0 0 0,-1 0 0 0 0,1 0 0 0 0,0 0 0 0 0,0 0 0 0 0,0 0 0 0 0,0 0 0 0 0,0-1 0 0 0,0 1 0 0 0,1-1 0 0 0,-1 1 0 0 0,0-1-1 0 0,1 0 1 0 0,-1 0 0 0 0,1 0 0 0 0,0 0 0 0 0,-1-1 0 0 0,5 2 0 0 0,-5-2-23 0 0,0 0 0 0 0,1 0-1 0 0,-1-1 1 0 0,1 1 0 0 0,-1 0 0 0 0,1-1-1 0 0,-1 0 1 0 0,0 1 0 0 0,1-1 0 0 0,-1 0-1 0 0,0 0 1 0 0,1 0 0 0 0,1-2 0 0 0,1-1 10 0 0,0 0 1 0 0,-1-1 0 0 0,0 0 0 0 0,0 1 0 0 0,0-1 0 0 0,0 0-1 0 0,-1-1 1 0 0,1 1 0 0 0,-1-1 0 0 0,-1 1 0 0 0,1-1-1 0 0,-1 0 1 0 0,0 0 0 0 0,-1 0 0 0 0,1 0 0 0 0,-1-1 0 0 0,0 1-1 0 0,-1 0 1 0 0,1 0 0 0 0,-1-1 0 0 0,0 1 0 0 0,-1 0-1 0 0,0-1 1 0 0,-3-11 0 0 0,19 62 15 0 0,4 12 489 0 0,11 56 0 0 0,-26-96-454 0 0,-1-1 0 0 0,-1 1 0 0 0,-1 0-1 0 0,0 0 1 0 0,-1 0 0 0 0,-1 0-1 0 0,0-1 1 0 0,-1 1 0 0 0,-5 16-1 0 0,-10 7-578 0 0,3-24-1194 0 0,13-14 1392 0 0,0 0-1 0 0,0-1 1 0 0,1 1-1 0 0,-1-1 1 0 0,0 0 0 0 0,0 1-1 0 0,0-1 1 0 0,0 0-1 0 0,0 1 1 0 0,0-1 0 0 0,0 0-1 0 0,0 0 1 0 0,0 0-1 0 0,0 0 1 0 0,-1 0 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32.321"/>
    </inkml:context>
    <inkml:brush xml:id="br0">
      <inkml:brushProperty name="width" value="0.05" units="cm"/>
      <inkml:brushProperty name="height" value="0.05" units="cm"/>
      <inkml:brushProperty name="color" value="#E71224"/>
    </inkml:brush>
  </inkml:definitions>
  <inkml:trace contextRef="#ctx0" brushRef="#br0">1 88 12882 0 0,'0'-2'3177'0'0,"13"-7"1232"0"0,16 5-2425 0 0,16 15-1200 0 0,-5 21-519 0 0,-15 12-65 0 0,-14 5 184 0 0,-19-11-400 0 0,-8-18 168 0 0,1-14 384 0 0,3-32 392 0 0,3-43-688 0 0,18 0-48 0 0,17 18-1128 0 0,0 15-4337 0 0,3 15-10931 0 0,-17 20 12916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32.676"/>
    </inkml:context>
    <inkml:brush xml:id="br0">
      <inkml:brushProperty name="width" value="0.05" units="cm"/>
      <inkml:brushProperty name="height" value="0.05" units="cm"/>
      <inkml:brushProperty name="color" value="#E71224"/>
    </inkml:brush>
  </inkml:definitions>
  <inkml:trace contextRef="#ctx0" brushRef="#br0">0 68 4376 0 0,'2'2'3145'0'0,"0"10"6497"0"0,-4 21-6553 0 0,2 17-2217 0 0,25-18-744 0 0,25-29 568 0 0,10-33 336 0 0,-12-14-231 0 0,-23-5 287 0 0,-31-1-424 0 0,-37 24-944 0 0,-17 28 816 0 0,5 24-2696 0 0,29 2-9795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33.578"/>
    </inkml:context>
    <inkml:brush xml:id="br0">
      <inkml:brushProperty name="width" value="0.05" units="cm"/>
      <inkml:brushProperty name="height" value="0.05" units="cm"/>
      <inkml:brushProperty name="color" value="#E71224"/>
    </inkml:brush>
  </inkml:definitions>
  <inkml:trace contextRef="#ctx0" brushRef="#br0">98 1 3040 0 0,'-3'0'4907'0'0,"-16"2"1944"0"0,4 6-3449 0 0,12-6-3268 0 0,1 0-1 0 0,-1 0 0 0 0,1 1 1 0 0,0-1-1 0 0,-1 1 0 0 0,1-1 0 0 0,0 1 1 0 0,1 0-1 0 0,-1-1 0 0 0,0 1 1 0 0,1 0-1 0 0,0 0 0 0 0,0 1 1 0 0,-2 3-1 0 0,0 18 132 0 0,3-24-260 0 0,0 0 0 0 0,0 1 0 0 0,0-1 0 0 0,1 0 0 0 0,-1 0 0 0 0,0 0 0 0 0,1 1 0 0 0,-1-1 0 0 0,1 0 0 0 0,-1 0 0 0 0,1 0 0 0 0,-1 0 0 0 0,1 0 0 0 0,0 0 0 0 0,-1 0 0 0 0,1 0 0 0 0,0 0 0 0 0,0 0 0 0 0,0 0 0 0 0,0-1 0 0 0,0 1 0 0 0,0 0 0 0 0,0-1 0 0 0,1 2 0 0 0,32 8-64 0 0,-12-4 65 0 0,-18-4 23 0 0,-1-1-1 0 0,0 1 1 0 0,-1 0-1 0 0,1 0 1 0 0,0 0-1 0 0,0 0 1 0 0,-1 1-1 0 0,1-1 1 0 0,-1 1-1 0 0,0-1 1 0 0,0 1-1 0 0,0 0 1 0 0,3 5-1 0 0,-5-7 35 0 0,1 1-1 0 0,0-1 0 0 0,-1 1 0 0 0,1-1 0 0 0,-1 1 1 0 0,0-1-1 0 0,1 1 0 0 0,-1-1 0 0 0,0 1 0 0 0,0 0 1 0 0,0-1-1 0 0,0 1 0 0 0,0-1 0 0 0,0 1 0 0 0,-1 0 1 0 0,1-1-1 0 0,0 1 0 0 0,-1-1 0 0 0,1 1 0 0 0,-1-1 1 0 0,0 1-1 0 0,0-1 0 0 0,1 0 0 0 0,-1 1 0 0 0,0-1 1 0 0,0 0-1 0 0,0 1 0 0 0,0-1 0 0 0,0 0 0 0 0,-1 0 1 0 0,-1 2-1 0 0,-6 3 182 0 0,0-1 1 0 0,0 1 0 0 0,0-2-1 0 0,-19 8 1 0 0,25-11-574 0 0,-1 0 0 0 0,0 0 1 0 0,0 0-1 0 0,0 0 0 0 0,0-1 0 0 0,0 1 0 0 0,-4-1 0 0 0,6-1-184 0 0,1 1 1 0 0,0 0-1 0 0,-1 0 0 0 0,1 0 0 0 0,0-1 0 0 0,0 1 0 0 0,0-1 0 0 0,-1 1 0 0 0,1-1 1 0 0,0 1-1 0 0,0-1 0 0 0,0 0 0 0 0,0 1 0 0 0,0-1 0 0 0,0 0 0 0 0,0 0 0 0 0,0 0 1 0 0,0 0-1 0 0,0 0 0 0 0,1 0 0 0 0,-2-1 0 0 0,0-8-7123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34.365"/>
    </inkml:context>
    <inkml:brush xml:id="br0">
      <inkml:brushProperty name="width" value="0.05" units="cm"/>
      <inkml:brushProperty name="height" value="0.05" units="cm"/>
      <inkml:brushProperty name="color" value="#E71224"/>
    </inkml:brush>
  </inkml:definitions>
  <inkml:trace contextRef="#ctx0" brushRef="#br0">1 233 7689 0 0,'15'-24'7763'0'0,"17"-6"-4014"0"0,-11 10-2701 0 0,-11 10-721 0 0,1 0 106 0 0,-1-1 1 0 0,0 0 0 0 0,9-15 0 0 0,-18 25-392 0 0,0 0 1 0 0,0-1-1 0 0,-1 1 1 0 0,1-1-1 0 0,0 1 1 0 0,-1-1 0 0 0,1 0-1 0 0,-1 1 1 0 0,1-1-1 0 0,-1 1 1 0 0,0-1-1 0 0,0-2 1 0 0,0 3-40 0 0,0 0-1 0 0,0 0 1 0 0,-1 0-1 0 0,1 0 1 0 0,-1 0 0 0 0,1 0-1 0 0,-1 0 1 0 0,1 1-1 0 0,-1-1 1 0 0,1 0 0 0 0,-1 0-1 0 0,0 0 1 0 0,1 1 0 0 0,-1-1-1 0 0,0 0 1 0 0,0 0-1 0 0,0 1 1 0 0,0-1 0 0 0,1 1-1 0 0,-1-1 1 0 0,0 1-1 0 0,0-1 1 0 0,0 1 0 0 0,0 0-1 0 0,0-1 1 0 0,0 1-1 0 0,0 0 1 0 0,0 0 0 0 0,0 0-1 0 0,0 0 1 0 0,0 0-1 0 0,0 0 1 0 0,-3 0 0 0 0,2 0 16 0 0,-1 0 1 0 0,0 1-1 0 0,0-1 1 0 0,1 1-1 0 0,-1-1 1 0 0,0 1-1 0 0,1 0 1 0 0,-1 0-1 0 0,0 0 1 0 0,1 0-1 0 0,-5 3 1 0 0,2 1-26 0 0,1 1 1 0 0,0-1 0 0 0,0 1-1 0 0,0 0 1 0 0,1 0-1 0 0,0 1 1 0 0,0-1 0 0 0,0 0-1 0 0,1 1 1 0 0,0 0 0 0 0,1-1-1 0 0,-1 1 1 0 0,0 11 0 0 0,2-14-3 0 0,-1-1 1 0 0,1 1 0 0 0,0-1-1 0 0,1 1 1 0 0,-1 0 0 0 0,0-1-1 0 0,1 1 1 0 0,0-1 0 0 0,0 1-1 0 0,0-1 1 0 0,0 0 0 0 0,3 5-1 0 0,-2-6 26 0 0,-1 0-1 0 0,0-1 1 0 0,1 1-1 0 0,-1-1 1 0 0,1 1-1 0 0,-1-1 1 0 0,1 0-1 0 0,0 0 1 0 0,-1 1-1 0 0,1-1 0 0 0,0 0 1 0 0,0-1-1 0 0,0 1 1 0 0,0 0-1 0 0,0-1 1 0 0,0 1-1 0 0,0-1 1 0 0,0 1-1 0 0,0-1 1 0 0,0 0-1 0 0,0 0 1 0 0,0 0-1 0 0,2 0 1 0 0,3-1-18 0 0,-1 1 0 0 0,0-1 1 0 0,1-1-1 0 0,-1 1 0 0 0,0-1 1 0 0,0 0-1 0 0,0-1 0 0 0,0 0 1 0 0,0 0-1 0 0,0 0 0 0 0,-1 0 1 0 0,0-1-1 0 0,1 0 0 0 0,-1 0 1 0 0,-1 0-1 0 0,1-1 1 0 0,0 1-1 0 0,-1-1 0 0 0,0 0 1 0 0,-1-1-1 0 0,7-9 0 0 0,-1-3 77 0 0,0 0 1 0 0,-2 0-1 0 0,0-1 0 0 0,0 0 0 0 0,5-32 0 0 0,-12 50-69 0 0,0 1 1 0 0,-1 0-1 0 0,1 0 0 0 0,0 0 0 0 0,0 0 0 0 0,0 0 0 0 0,0-1 0 0 0,0 1 1 0 0,0 0-1 0 0,0 0 0 0 0,0 0 0 0 0,0 0 0 0 0,0-1 0 0 0,0 1 0 0 0,0 0 0 0 0,0 0 1 0 0,0 0-1 0 0,0 0 0 0 0,0 0 0 0 0,0-1 0 0 0,0 1 0 0 0,0 0 0 0 0,1 0 1 0 0,-1 0-1 0 0,0 0 0 0 0,0 0 0 0 0,0-1 0 0 0,0 1 0 0 0,0 0 0 0 0,0 0 0 0 0,0 0 1 0 0,0 0-1 0 0,1 0 0 0 0,-1 0 0 0 0,0 0 0 0 0,0 0 0 0 0,0-1 0 0 0,0 1 0 0 0,0 0 1 0 0,1 0-1 0 0,-1 0 0 0 0,0 0 0 0 0,0 0 0 0 0,0 0 0 0 0,0 0 0 0 0,0 0 1 0 0,1 0-1 0 0,-1 0 0 0 0,0 0 0 0 0,0 0 0 0 0,0 0 0 0 0,0 0 0 0 0,1 0 0 0 0,-1 0 1 0 0,0 0-1 0 0,0 0 0 0 0,0 0 0 0 0,0 0 0 0 0,0 0 0 0 0,1 1 0 0 0,-1-1 1 0 0,7 13 169 0 0,3 21-77 0 0,6 87-101 0 0,-11-108-1 0 0,0-17 82 0 0,4-20 17 0 0,-2-7-45 0 0,-6 21-50 0 0,1-1 1 0 0,1 1-1 0 0,0-1 1 0 0,0 1-1 0 0,1 0 1 0 0,0 0-1 0 0,1 1 1 0 0,0-1-1 0 0,9-12 1 0 0,-13 21-6 0 0,0 1 1 0 0,-1-1 0 0 0,1 0 0 0 0,0 0-1 0 0,-1 1 1 0 0,1-1 0 0 0,0 0-1 0 0,0 1 1 0 0,0-1 0 0 0,0 1 0 0 0,-1-1-1 0 0,1 1 1 0 0,0-1 0 0 0,0 1 0 0 0,0 0-1 0 0,0-1 1 0 0,0 1 0 0 0,0 0-1 0 0,0 0 1 0 0,0 0 0 0 0,0 0 0 0 0,0 0-1 0 0,0 0 1 0 0,0 0 0 0 0,0 0-1 0 0,0 0 1 0 0,0 0 0 0 0,0 0 0 0 0,1 1-1 0 0,0 0-1 0 0,0 1-1 0 0,0-1 0 0 0,0 1 0 0 0,-1-1 1 0 0,1 1-1 0 0,0 0 0 0 0,-1-1 0 0 0,0 1 1 0 0,1 0-1 0 0,-1 0 0 0 0,0 0 0 0 0,1 3 1 0 0,4 9-69 0 0,-1-1 1 0 0,-1 1 0 0 0,3 15 0 0 0,-7-27 45 0 0,3 13 128 0 0,-1-5-1660 0 0,0 0-4345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34.768"/>
    </inkml:context>
    <inkml:brush xml:id="br0">
      <inkml:brushProperty name="width" value="0.05" units="cm"/>
      <inkml:brushProperty name="height" value="0.05" units="cm"/>
      <inkml:brushProperty name="color" value="#E71224"/>
    </inkml:brush>
  </inkml:definitions>
  <inkml:trace contextRef="#ctx0" brushRef="#br0">43 62 5121 0 0,'0'-22'6545'0'0,"-6"-12"-112"0"0,-5 29-4424 0 0,0 28-1481 0 0,-1 27-272 0 0,9 2-216 0 0,18-24-104 0 0,16-18 256 0 0,4-10 128 0 0,-11 3 616 0 0,-8 14-104 0 0,-13 4-335 0 0,-27 8 247 0 0,-12-4-1240 0 0,10-17-2017 0 0,19-24-7857 0 0,19-2 976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35.110"/>
    </inkml:context>
    <inkml:brush xml:id="br0">
      <inkml:brushProperty name="width" value="0.05" units="cm"/>
      <inkml:brushProperty name="height" value="0.05" units="cm"/>
      <inkml:brushProperty name="color" value="#E71224"/>
    </inkml:brush>
  </inkml:definitions>
  <inkml:trace contextRef="#ctx0" brushRef="#br0">0 92 8473 0 0,'0'3'8562'0'0,"0"5"-5905"0"0,2 10-2273 0 0,10 3-280 0 0,16-14-56 0 0,11-19 680 0 0,3-19 992 0 0,-9-4-311 0 0,-16-1-401 0 0,-21 12-728 0 0,-28 13 64 0 0,-12 15-808 0 0,21 8-2761 0 0,19 14-15211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35.656"/>
    </inkml:context>
    <inkml:brush xml:id="br0">
      <inkml:brushProperty name="width" value="0.05" units="cm"/>
      <inkml:brushProperty name="height" value="0.05" units="cm"/>
      <inkml:brushProperty name="color" value="#E71224"/>
    </inkml:brush>
  </inkml:definitions>
  <inkml:trace contextRef="#ctx0" brushRef="#br0">2 107 12146 0 0,'-1'-12'7461'0'0,"2"17"-3831"0"0,8 31-3130 0 0,3 11-527 0 0,-7-33 192 0 0,9 37 518 0 0,-13-37-547 0 0,-6-26-185 0 0,0-5 75 0 0,2 0 0 0 0,0-1 0 0 0,1 1 0 0 0,1-1 0 0 0,1 1 0 0 0,0-1 1 0 0,1 0-1 0 0,4-18 0 0 0,-3 30-2 0 0,-1 1 0 0 0,1 0 0 0 0,0 0 0 0 0,0 1 0 0 0,1-1 0 0 0,-1 0 0 0 0,1 1 0 0 0,0 0 0 0 0,1-1 0 0 0,-1 1 0 0 0,7-6 0 0 0,-9 9-12 0 0,0 0 0 0 0,1 0 0 0 0,-1 0 0 0 0,1 0 1 0 0,-1 0-1 0 0,0 0 0 0 0,1 0 0 0 0,0 0 0 0 0,-1 1 0 0 0,1-1 0 0 0,-1 1 0 0 0,1-1 0 0 0,0 1 0 0 0,-1 0 1 0 0,1-1-1 0 0,0 1 0 0 0,-1 0 0 0 0,1 0 0 0 0,0 0 0 0 0,0 0 0 0 0,-1 1 0 0 0,1-1 0 0 0,0 0 0 0 0,-1 1 1 0 0,1-1-1 0 0,-1 1 0 0 0,1-1 0 0 0,0 1 0 0 0,-1 0 0 0 0,1 0 0 0 0,-1 0 0 0 0,0 0 0 0 0,1 0 0 0 0,-1 0 0 0 0,0 0 1 0 0,3 3-1 0 0,-2-2-20 0 0,-1 0 0 0 0,1 1 0 0 0,0-1 1 0 0,-1 1-1 0 0,0-1 0 0 0,1 1 1 0 0,-1 0-1 0 0,0-1 0 0 0,0 1 0 0 0,-1 0 1 0 0,1 0-1 0 0,0 0 0 0 0,-1 0 1 0 0,0 0-1 0 0,0 0 0 0 0,0-1 0 0 0,0 1 1 0 0,-1 4-1 0 0,0 3-118 0 0,-1-1 0 0 0,0 1 0 0 0,-7 14 0 0 0,9-22 118 0 0,-1-1 1 0 0,1 1-1 0 0,0-1 1 0 0,0 0-1 0 0,0 1 1 0 0,0-1-1 0 0,0 1 1 0 0,0-1-1 0 0,0 1 0 0 0,0-1 1 0 0,0 1-1 0 0,1-1 1 0 0,-1 0-1 0 0,0 1 1 0 0,1-1-1 0 0,0 0 0 0 0,-1 1 1 0 0,1-1-1 0 0,0 0 1 0 0,-1 0-1 0 0,1 1 1 0 0,0-1-1 0 0,0 0 1 0 0,0 0-1 0 0,0 0 0 0 0,0 0 1 0 0,0 0-1 0 0,0 0 1 0 0,1 0-1 0 0,-1-1 1 0 0,2 2-1 0 0,5 2-1 0 0,0 0 1 0 0,0 0-1 0 0,16 4 1 0 0,-16-5-88 0 0,-3-2-197 0 0,15 5-332 0 0,-11-7-4504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36.032"/>
    </inkml:context>
    <inkml:brush xml:id="br0">
      <inkml:brushProperty name="width" value="0.05" units="cm"/>
      <inkml:brushProperty name="height" value="0.05" units="cm"/>
      <inkml:brushProperty name="color" value="#E71224"/>
    </inkml:brush>
  </inkml:definitions>
  <inkml:trace contextRef="#ctx0" brushRef="#br0">83 1 4721 0 0,'0'0'2920'0'0,"-12"0"6018"0"0,-10 18-7274 0 0,-4 14-1640 0 0,7 1-1896 0 0,16 10-10539 0 0,3-34 8979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0:53.655"/>
    </inkml:context>
    <inkml:brush xml:id="br0">
      <inkml:brushProperty name="width" value="0.05" units="cm"/>
      <inkml:brushProperty name="height" value="0.05" units="cm"/>
      <inkml:brushProperty name="color" value="#E71224"/>
    </inkml:brush>
  </inkml:definitions>
  <inkml:trace contextRef="#ctx0" brushRef="#br0">0 0 6497 0 0,'1'2'2104'0'0,"1"46"4178"0"0,2 70-2522 0 0,4-35-3263 0 0,13 22-489 0 0,-10-57-9378 0 0,-8-36 2760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56.707"/>
    </inkml:context>
    <inkml:brush xml:id="br0">
      <inkml:brushProperty name="width" value="0.05" units="cm"/>
      <inkml:brushProperty name="height" value="0.05" units="cm"/>
      <inkml:brushProperty name="color" value="#E71224"/>
    </inkml:brush>
  </inkml:definitions>
  <inkml:trace contextRef="#ctx0" brushRef="#br0">1 29 3656 0 0,'3'-16'6098'0'0,"-1"4"863"0"0,-6 16-4704 0 0,3 40-401 0 0,2 59-1384 0 0,3 67-184 0 0,5 18 936 0 0,8-26-768 0 0,-6-16-1256 0 0,2-33 1408 0 0,-4-46-271 0 0,-5-53-618 0 0,1-60-3119 0 0,17-26-13820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57.143"/>
    </inkml:context>
    <inkml:brush xml:id="br0">
      <inkml:brushProperty name="width" value="0.05" units="cm"/>
      <inkml:brushProperty name="height" value="0.05" units="cm"/>
      <inkml:brushProperty name="color" value="#E71224"/>
    </inkml:brush>
  </inkml:definitions>
  <inkml:trace contextRef="#ctx0" brushRef="#br0">19 353 4104 0 0,'-2'0'3177'0'0,"-14"0"5489"0"0,19-15-4793 0 0,29-34-3585 0 0,20-24 1776 0 0,-7-31-1504 0 0,-1 11-216 0 0,-14 74 33 0 0,6 53-994 0 0,19 53 113 0 0,-12 13-1232 0 0,-4-15-16564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58.061"/>
    </inkml:context>
    <inkml:brush xml:id="br0">
      <inkml:brushProperty name="width" value="0.05" units="cm"/>
      <inkml:brushProperty name="height" value="0.05" units="cm"/>
      <inkml:brushProperty name="color" value="#E71224"/>
    </inkml:brush>
  </inkml:definitions>
  <inkml:trace contextRef="#ctx0" brushRef="#br0">93 32 1136 0 0,'-6'0'1536'0'0,"0"1"1"0"0,0 0-1 0 0,0 0 0 0 0,0 0 1 0 0,0 1-1 0 0,-6 2 1 0 0,7-2-839 0 0,1 0 1 0 0,-1 0 0 0 0,1 1 0 0 0,-1-1 0 0 0,1 1 0 0 0,0 0 0 0 0,-5 4 0 0 0,4-3 4 0 0,10-1-100 0 0,15-2 1042 0 0,53-6-1336 0 0,74-13-1 0 0,-16 1 290 0 0,-25 9-528 0 0,-49 5-1036 0 0,76-14-1 0 0,-115 14 1659 0 0,1 1-1 0 0,0 1 0 0 0,36 3 0 0 0,-11-1-3137 0 0,0-3-8325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58.999"/>
    </inkml:context>
    <inkml:brush xml:id="br0">
      <inkml:brushProperty name="width" value="0.05" units="cm"/>
      <inkml:brushProperty name="height" value="0.05" units="cm"/>
      <inkml:brushProperty name="color" value="#E71224"/>
    </inkml:brush>
  </inkml:definitions>
  <inkml:trace contextRef="#ctx0" brushRef="#br0">216 104 344 0 0,'-24'-30'8831'0'0,"-5"2"-3600"0"0,3 3-2543 0 0,25 23-2510 0 0,0 1 1 0 0,0-1 0 0 0,-1 0 0 0 0,1 1 0 0 0,0 0-1 0 0,-1-1 1 0 0,1 1 0 0 0,-1 0 0 0 0,0 0-1 0 0,1 0 1 0 0,-1 0 0 0 0,0 0 0 0 0,0 0 0 0 0,1 0-1 0 0,-4 0 1 0 0,4 1-167 0 0,0 0 1 0 0,0 0-1 0 0,0 1 0 0 0,0-1 0 0 0,0 0 1 0 0,0 1-1 0 0,0-1 0 0 0,0 1 0 0 0,0-1 1 0 0,1 1-1 0 0,-1-1 0 0 0,0 1 0 0 0,0 0 1 0 0,1-1-1 0 0,-1 1 0 0 0,0 0 0 0 0,0 1 1 0 0,-5 4 233 0 0,-3 3-215 0 0,1 1 0 0 0,0 0 0 0 0,1 0-1 0 0,0 1 1 0 0,1 0 0 0 0,0 0 0 0 0,0 0 0 0 0,1 1-1 0 0,1 0 1 0 0,-5 20 0 0 0,5-17-23 0 0,1 1-1 0 0,1-1 1 0 0,0 0 0 0 0,1 1 0 0 0,0-1-1 0 0,1 1 1 0 0,1-1 0 0 0,5 27-1 0 0,-4-36-16 0 0,-1-1-1 0 0,1 0 0 0 0,-1 0 0 0 0,2-1 1 0 0,-1 1-1 0 0,0 0 0 0 0,1-1 0 0 0,0 1 0 0 0,0-1 1 0 0,0 0-1 0 0,1 0 0 0 0,-1 0 0 0 0,1 0 1 0 0,0-1-1 0 0,5 4 0 0 0,-7-6-5 0 0,1 1 0 0 0,-1-1-1 0 0,1 0 1 0 0,-1 0 0 0 0,1 0-1 0 0,0 0 1 0 0,0-1 0 0 0,-1 1-1 0 0,1-1 1 0 0,0 0 0 0 0,0 1-1 0 0,0-1 1 0 0,-1-1 0 0 0,1 1-1 0 0,0 0 1 0 0,0-1 0 0 0,0 1-1 0 0,-1-1 1 0 0,1 0 0 0 0,0 0-1 0 0,-1 0 1 0 0,1 0 0 0 0,-1 0-1 0 0,1-1 1 0 0,-1 1 0 0 0,0-1-1 0 0,1 0 1 0 0,-1 1 0 0 0,4-5-1 0 0,35-37 187 0 0,-31 31-98 0 0,0 1 0 0 0,1 0-1 0 0,0 1 1 0 0,14-10 0 0 0,-25 20-68 0 0,1-1 0 0 0,0 1 0 0 0,-1-1 0 0 0,1 1-1 0 0,0 0 1 0 0,-1-1 0 0 0,1 1 0 0 0,0 0 0 0 0,-1 0 0 0 0,1-1 0 0 0,0 1 0 0 0,0 0-1 0 0,-1 0 1 0 0,1 0 0 0 0,0 0 0 0 0,0 0 0 0 0,-1 0 0 0 0,1 0 0 0 0,0 0 0 0 0,0 0-1 0 0,0 1 1 0 0,-1-1 0 0 0,1 0 0 0 0,0 0 0 0 0,-1 1 0 0 0,2-1 0 0 0,-1 2-1 0 0,0-1 1 0 0,0 0-1 0 0,1 0 1 0 0,-1 0 0 0 0,0 1-1 0 0,0-1 1 0 0,-1 0-1 0 0,1 1 1 0 0,0-1-1 0 0,0 1 1 0 0,0 2 0 0 0,9 48 149 0 0,-9-46-91 0 0,1 15-17 0 0,0-1 0 0 0,-2 26 0 0 0,-5-11-3321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59.419"/>
    </inkml:context>
    <inkml:brush xml:id="br0">
      <inkml:brushProperty name="width" value="0.05" units="cm"/>
      <inkml:brushProperty name="height" value="0.05" units="cm"/>
      <inkml:brushProperty name="color" value="#E71224"/>
    </inkml:brush>
  </inkml:definitions>
  <inkml:trace contextRef="#ctx0" brushRef="#br0">101 9 200 0 0,'-2'-2'872'0'0,"-11"-4"3497"0"0,-5 7-200 0 0,-3 28-1721 0 0,6 11-880 0 0,9 6-999 0 0,9-7 103 0 0,19-10-504 0 0,8 0-48 0 0,-6 0 1096 0 0,-18 0 280 0 0,-17-1 33 0 0,-28-4-1145 0 0,-3-15-2697 0 0,23-9-12122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6:00.013"/>
    </inkml:context>
    <inkml:brush xml:id="br0">
      <inkml:brushProperty name="width" value="0.05" units="cm"/>
      <inkml:brushProperty name="height" value="0.05" units="cm"/>
      <inkml:brushProperty name="color" value="#E71224"/>
    </inkml:brush>
  </inkml:definitions>
  <inkml:trace contextRef="#ctx0" brushRef="#br0">58 38 5217 0 0,'-8'9'5885'0'0,"1"13"-4396"0"0,5-13-375 0 0,-21 110 3215 0 0,22-111-4177 0 0,-8 45 874 0 0,3-29-129 0 0,5-29-504 0 0,3-41-472 0 0,-1 34-7 0 0,1-19-44 0 0,10-94 898 0 0,-11 119-743 0 0,0 0-1 0 0,1 0 1 0 0,0 0 0 0 0,0 0 0 0 0,4-9 0 0 0,-6 14-12 0 0,1 1 0 0 0,-1-1 0 0 0,0 1 0 0 0,0-1 0 0 0,0 1-1 0 0,1 0 1 0 0,-1-1 0 0 0,0 1 0 0 0,0-1 0 0 0,1 1 0 0 0,-1-1 0 0 0,1 1 0 0 0,-1 0 0 0 0,0-1 0 0 0,1 1-1 0 0,-1 0 1 0 0,1 0 0 0 0,-1-1 0 0 0,0 1 0 0 0,1 0 0 0 0,-1 0 0 0 0,1-1 0 0 0,-1 1 0 0 0,1 0 0 0 0,-1 0 0 0 0,1 0-1 0 0,-1 0 1 0 0,1 0 0 0 0,-1 0 0 0 0,1 0 0 0 0,-1 0 0 0 0,1 0 0 0 0,-1 0 0 0 0,1 0 0 0 0,-1 0 0 0 0,1 0-1 0 0,-1 0 1 0 0,1 1 0 0 0,-1-1 0 0 0,1 0 0 0 0,-1 0 0 0 0,1 0 0 0 0,-1 1 0 0 0,1-1 0 0 0,-1 0 0 0 0,0 1-1 0 0,1-1 1 0 0,-1 0 0 0 0,1 1 0 0 0,-1-1 0 0 0,0 1 0 0 0,1-1 0 0 0,-1 0 0 0 0,0 1 0 0 0,0-1 0 0 0,1 1 0 0 0,-1-1-1 0 0,0 1 1 0 0,0-1 0 0 0,0 1 0 0 0,0 0 0 0 0,14 34 287 0 0,-14-33-327 0 0,2 5 86 0 0,1 4 205 0 0,0 0 0 0 0,1-1-1 0 0,9 19 1 0 0,-12-28-236 0 0,0 1-1 0 0,-1-1 1 0 0,1 1-1 0 0,0-1 1 0 0,0 0 0 0 0,0 1-1 0 0,0-1 1 0 0,0 0-1 0 0,0 0 1 0 0,0 0-1 0 0,0 0 1 0 0,0 0-1 0 0,1 0 1 0 0,-1 0-1 0 0,0 0 1 0 0,1 0-1 0 0,-1 0 1 0 0,0-1-1 0 0,1 1 1 0 0,-1-1-1 0 0,1 1 1 0 0,-1-1-1 0 0,1 1 1 0 0,0-1 0 0 0,-1 0-1 0 0,1 0 1 0 0,-1 0-1 0 0,1 0 1 0 0,-1 0-1 0 0,1 0 1 0 0,0 0-1 0 0,-1-1 1 0 0,1 1-1 0 0,-1 0 1 0 0,3-2-1 0 0,5-4 65 0 0,-1-1 0 0 0,0 0 0 0 0,0 0 0 0 0,-1-1 0 0 0,0 0 0 0 0,0 0 1 0 0,-1 0-1 0 0,0-1 0 0 0,6-11 0 0 0,11-15-146 0 0,-21 33 25 0 0,-1 0-1 0 0,1-1 1 0 0,0 1-1 0 0,0 0 1 0 0,0 0-1 0 0,0 0 1 0 0,0 0-1 0 0,4-2 1 0 0,-5 4 25 0 0,-1 0 1 0 0,0 0-1 0 0,1 0 0 0 0,-1 0 1 0 0,0 0-1 0 0,1 0 0 0 0,-1 0 1 0 0,0 0-1 0 0,1 0 0 0 0,-1 0 1 0 0,0 0-1 0 0,1 0 0 0 0,-1 0 1 0 0,0 0-1 0 0,1 0 0 0 0,-1 0 1 0 0,0 0-1 0 0,1 0 1 0 0,-1 0-1 0 0,0 1 0 0 0,0-1 1 0 0,1 0-1 0 0,-1 0 0 0 0,0 0 1 0 0,0 1-1 0 0,1-1 0 0 0,-1 0 1 0 0,0 1-1 0 0,7 17 75 0 0,-3 17 442 0 0,-2 1 0 0 0,-1 1 0 0 0,-6 47 0 0 0,2-3-8400 0 0,3-65-5714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6:00.957"/>
    </inkml:context>
    <inkml:brush xml:id="br0">
      <inkml:brushProperty name="width" value="0.05" units="cm"/>
      <inkml:brushProperty name="height" value="0.05" units="cm"/>
      <inkml:brushProperty name="color" value="#E71224"/>
    </inkml:brush>
  </inkml:definitions>
  <inkml:trace contextRef="#ctx0" brushRef="#br0">62 55 4624 0 0,'0'-1'434'0'0,"0"0"1"0"0,-1 0-1 0 0,1 0 0 0 0,0 0 1 0 0,0 0-1 0 0,0 1 0 0 0,-1-1 0 0 0,1 0 1 0 0,0 0-1 0 0,-1 0 0 0 0,1 0 1 0 0,-1 1-1 0 0,1-1 0 0 0,-1 0 1 0 0,1 0-1 0 0,-1 1 0 0 0,0-1 1 0 0,1 0-1 0 0,-1 1 0 0 0,-1-1 0 0 0,2 1-296 0 0,-1 0-1 0 0,1 0 0 0 0,-1 1 0 0 0,0-1 1 0 0,1 0-1 0 0,-1 0 0 0 0,1 1 0 0 0,0-1 1 0 0,-1 1-1 0 0,1-1 0 0 0,-1 0 0 0 0,1 1 1 0 0,-1-1-1 0 0,1 1 0 0 0,0-1 1 0 0,-1 1-1 0 0,1-1 0 0 0,0 1 0 0 0,0-1 1 0 0,-1 1-1 0 0,1 0 0 0 0,0 0 0 0 0,-15 50 1236 0 0,5-1-579 0 0,-7 77-1 0 0,17-76-202 0 0,4-31-172 0 0,1-19-267 0 0,3-11-24 0 0,-1-6-46 0 0,-1-2 0 0 0,-1 1 0 0 0,-1-1 0 0 0,0 1 0 0 0,-1-1 0 0 0,-1 0 0 0 0,0-19 0 0 0,5-32 54 0 0,-4 53-109 0 0,0 0 1 0 0,2 0 0 0 0,8-20-1 0 0,-12 33-28 0 0,0 1-1 0 0,0 0 1 0 0,0 0-1 0 0,0 0 0 0 0,0 0 1 0 0,1 0-1 0 0,-1 1 1 0 0,1-1-1 0 0,3-3 1 0 0,-5 5-1 0 0,1 0 0 0 0,-1-1 0 0 0,1 1 0 0 0,-1 0 1 0 0,1-1-1 0 0,-1 1 0 0 0,1 0 0 0 0,0 0 0 0 0,-1 0 1 0 0,1 0-1 0 0,0-1 0 0 0,-1 1 0 0 0,1 0 0 0 0,-1 0 1 0 0,1 0-1 0 0,0 0 0 0 0,-1 0 0 0 0,1 1 0 0 0,0-1 1 0 0,-1 0-1 0 0,1 0 0 0 0,-1 0 0 0 0,2 1 0 0 0,0 1-6 0 0,1 0-1 0 0,-1 0 0 0 0,0 0 1 0 0,0 0-1 0 0,0 0 0 0 0,0 0 0 0 0,0 1 1 0 0,-1-1-1 0 0,1 1 0 0 0,-1 0 1 0 0,1-1-1 0 0,0 5 0 0 0,4 9-7 0 0,-1 0-1 0 0,-1 1 0 0 0,0 0 1 0 0,-2 0-1 0 0,2 32 0 0 0,3 20-57 0 0,-7-69 77 0 0,0 1-1 0 0,0-1 1 0 0,0 1 0 0 0,0 0 0 0 0,0-1 0 0 0,0 1-1 0 0,0-1 1 0 0,1 1 0 0 0,-1-1 0 0 0,0 1 0 0 0,0-1 0 0 0,0 1-1 0 0,0-1 1 0 0,1 1 0 0 0,-1-1 0 0 0,0 1 0 0 0,0-1 0 0 0,1 1-1 0 0,-1-1 1 0 0,0 1 0 0 0,1-1 0 0 0,-1 1 0 0 0,1-1 0 0 0,-1 0-1 0 0,1 1 1 0 0,-1-1 0 0 0,1 0 0 0 0,-1 1 0 0 0,1-1 0 0 0,-1 0-1 0 0,1 1 1 0 0,16-13 164 0 0,-8 2-190 0 0,0-1 0 0 0,0-1 1 0 0,-1 0-1 0 0,-1 0 0 0 0,0 0 0 0 0,-1-1 0 0 0,6-16 1 0 0,-6 13-67 0 0,1 1 1 0 0,1 0-1 0 0,14-21 1 0 0,-20 33 81 0 0,0 1-1 0 0,0-1 1 0 0,0 1-1 0 0,0 0 1 0 0,1-1-1 0 0,-1 1 1 0 0,1 0 0 0 0,-1 1-1 0 0,1-1 1 0 0,2-1-1 0 0,-4 3-4 0 0,0-1 1 0 0,-1 1-1 0 0,1 0 0 0 0,0 0 0 0 0,-1 0 0 0 0,1 0 0 0 0,0 0 0 0 0,-1 0 0 0 0,1 0 0 0 0,0 0 0 0 0,-1 0 0 0 0,1 0 1 0 0,0 0-1 0 0,-1 0 0 0 0,1 0 0 0 0,-1 0 0 0 0,1 1 0 0 0,0-1 0 0 0,-1 0 0 0 0,1 1 0 0 0,0-1 0 0 0,-1 0 0 0 0,1 1 1 0 0,-1-1-1 0 0,1 0 0 0 0,-1 1 0 0 0,1-1 0 0 0,0 2 0 0 0,1 2-7 0 0,0 0 0 0 0,0 1 0 0 0,0 0 1 0 0,-1-1-1 0 0,1 1 0 0 0,-1 0 0 0 0,0-1 0 0 0,-1 1 0 0 0,1 0 0 0 0,-1 7 0 0 0,1 6-132 0 0,0 0 1 0 0,-2-1-1 0 0,0 1 0 0 0,-1-1 0 0 0,-1 1 0 0 0,-1-1 0 0 0,0 0 1 0 0,-9 23-1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6:01.342"/>
    </inkml:context>
    <inkml:brush xml:id="br0">
      <inkml:brushProperty name="width" value="0.05" units="cm"/>
      <inkml:brushProperty name="height" value="0.05" units="cm"/>
      <inkml:brushProperty name="color" value="#E71224"/>
    </inkml:brush>
  </inkml:definitions>
  <inkml:trace contextRef="#ctx0" brushRef="#br0">54 2 4168 0 0,'0'0'0'0'0,"-18"-2"8106"0"0,-4 22-4913 0 0,9 33-2137 0 0,13 8-704 0 0,24-19-64 0 0,7-29 1417 0 0,1-16-217 0 0,-7-25-736 0 0,-16-23-544 0 0,-18-11-120 0 0,-22 26-408 0 0,-3 30-2625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6:01.745"/>
    </inkml:context>
    <inkml:brush xml:id="br0">
      <inkml:brushProperty name="width" value="0.05" units="cm"/>
      <inkml:brushProperty name="height" value="0.05" units="cm"/>
      <inkml:brushProperty name="color" value="#E71224"/>
    </inkml:brush>
  </inkml:definitions>
  <inkml:trace contextRef="#ctx0" brushRef="#br0">126 0 7545 0 0,'5'3'6668'0'0,"-4"9"-5526"0"0,-2 15-431 0 0,-6 34 1 0 0,2-25-486 0 0,-5 52 555 0 0,8-63-453 0 0,0-11 35 0 0,1 0 0 0 0,0 0-1 0 0,2 16 1 0 0,1-27 152 0 0,2-13-246 0 0,-2-26 63 0 0,-3 29-271 0 0,0 0-1 0 0,-1 0 1 0 0,0 0-1 0 0,-3-9 1 0 0,5 15-52 0 0,-1-1 0 0 0,1 1 1 0 0,-1 0-1 0 0,1 0 0 0 0,-1-1 1 0 0,0 1-1 0 0,1 0 0 0 0,-1 0 0 0 0,0 0 1 0 0,0 0-1 0 0,0 0 0 0 0,0 0 1 0 0,0 0-1 0 0,0 0 0 0 0,0 0 0 0 0,0 0 1 0 0,0 0-1 0 0,-1 1 0 0 0,1-1 1 0 0,0 1-1 0 0,0-1 0 0 0,-1 1 0 0 0,1-1 1 0 0,0 1-1 0 0,-1-1 0 0 0,1 1 1 0 0,0 0-1 0 0,-1 0 0 0 0,1 0 1 0 0,-1 0-1 0 0,1 0 0 0 0,0 0 0 0 0,-2 1 1 0 0,0 0-4 0 0,0 0-1 0 0,0 1 1 0 0,0-1 0 0 0,0 1 0 0 0,0 0 0 0 0,1 0 0 0 0,-1 0 0 0 0,1 0 0 0 0,0 1 0 0 0,0-1 0 0 0,-1 0-1 0 0,2 1 1 0 0,-4 4 0 0 0,1-1-47 0 0,0 1 1 0 0,1 0-1 0 0,0-1 0 0 0,-5 15 0 0 0,7-19-36 0 0,1 0-1 0 0,-1 0 1 0 0,1 0-1 0 0,-1 0 1 0 0,1 0-1 0 0,0 0 1 0 0,0 0 0 0 0,0 0-1 0 0,0 0 1 0 0,0 1-1 0 0,0-1 1 0 0,1 0-1 0 0,-1 0 1 0 0,2 4-1 0 0,-1-5-215 0 0,0 0 0 0 0,0 0 1 0 0,0 0-1 0 0,0 0 0 0 0,0 0 0 0 0,0 0 0 0 0,0 0 0 0 0,0 0 0 0 0,1 0 0 0 0,-1-1 1 0 0,0 1-1 0 0,0 0 0 0 0,1-1 0 0 0,-1 1 0 0 0,1-1 0 0 0,-1 1 0 0 0,0-1 0 0 0,1 0 1 0 0,-1 0-1 0 0,1 0 0 0 0,1 0 0 0 0,37 1-12455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6:02.086"/>
    </inkml:context>
    <inkml:brush xml:id="br0">
      <inkml:brushProperty name="width" value="0.05" units="cm"/>
      <inkml:brushProperty name="height" value="0.05" units="cm"/>
      <inkml:brushProperty name="color" value="#E71224"/>
    </inkml:brush>
  </inkml:definitions>
  <inkml:trace contextRef="#ctx0" brushRef="#br0">2 46 872 0 0,'0'0'8906'0'0,"0"26"-7402"0"0,-2 6-616 0 0,8-8 184 0 0,23-3-159 0 0,15-14 2751 0 0,-9-17-3216 0 0,-16-17 993 0 0,-8-20-1465 0 0,-6-4-296 0 0,-5 31-7058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0:54.061"/>
    </inkml:context>
    <inkml:brush xml:id="br0">
      <inkml:brushProperty name="width" value="0.05" units="cm"/>
      <inkml:brushProperty name="height" value="0.05" units="cm"/>
      <inkml:brushProperty name="color" value="#E71224"/>
    </inkml:brush>
  </inkml:definitions>
  <inkml:trace contextRef="#ctx0" brushRef="#br0">44 106 3040 0 0,'1'-5'551'0'0,"0"0"1"0"0,0 0-1 0 0,1 0 0 0 0,0 0 0 0 0,0 0 1 0 0,0 0-1 0 0,0 0 0 0 0,1 1 0 0 0,0-1 1 0 0,0 1-1 0 0,0 0 0 0 0,0 0 0 0 0,1 0 1 0 0,-1 0-1 0 0,1 1 0 0 0,0-1 0 0 0,0 1 1 0 0,1 0-1 0 0,8-5 0 0 0,-9 6-429 0 0,0 0 0 0 0,0 0-1 0 0,1 0 1 0 0,-1 0 0 0 0,1 1-1 0 0,-1-1 1 0 0,1 1 0 0 0,0 1 0 0 0,-1-1-1 0 0,1 0 1 0 0,0 1 0 0 0,0 0-1 0 0,-1 0 1 0 0,1 1 0 0 0,0-1 0 0 0,0 1-1 0 0,-1 0 1 0 0,1 0 0 0 0,-1 1 0 0 0,1-1-1 0 0,6 4 1 0 0,-8-3-52 0 0,-1 0 0 0 0,1 0 0 0 0,0 0 0 0 0,-1 1 0 0 0,1-1 0 0 0,-1 1 0 0 0,0 0 0 0 0,1-1 0 0 0,-1 1 0 0 0,-1 0 0 0 0,1 0 0 0 0,0 0 0 0 0,-1 1 0 0 0,2 4 0 0 0,-1-3 2 0 0,-1 1 0 0 0,0-1 0 0 0,-1 0 0 0 0,1 0 1 0 0,-1 1-1 0 0,0-1 0 0 0,-1 0 0 0 0,1 1 0 0 0,-1-1 1 0 0,0 0-1 0 0,-1 0 0 0 0,1 1 0 0 0,-1-1 0 0 0,0 0 1 0 0,0-1-1 0 0,0 1 0 0 0,-1 0 0 0 0,1-1 0 0 0,-1 1 1 0 0,-1-1-1 0 0,1 0 0 0 0,-5 5 0 0 0,-10 9 91 0 0,0-1-1 0 0,0 0 1 0 0,-30 19-1 0 0,44-34-149 0 0,-68 46 295 0 0,43-37 166 0 0,29-11-454 0 0,0 0 0 0 0,-1 1 0 0 0,1-1 0 0 0,-1 0 0 0 0,1 0 0 0 0,0 0 0 0 0,-1 0 0 0 0,1-1 0 0 0,-1 1 0 0 0,1 0 0 0 0,0 0 0 0 0,-1 0 0 0 0,1 0 0 0 0,-1 0 0 0 0,1 0 0 0 0,0-1 0 0 0,-1 1 0 0 0,1 0 0 0 0,0 0 0 0 0,-1-1 0 0 0,1 1 0 0 0,0 0 0 0 0,-1 0 0 0 0,1-1 0 0 0,0 1 0 0 0,0 0 0 0 0,-1-1 0 0 0,1 1 0 0 0,0 0 0 0 0,0-1 0 0 0,-1 0 0 0 0,1-1 2 0 0,0 1 1 0 0,0-1 0 0 0,1 0-1 0 0,-1 0 1 0 0,0 0-1 0 0,1 1 1 0 0,-1-1 0 0 0,1 0-1 0 0,-1 0 1 0 0,1 1 0 0 0,0-1-1 0 0,0 1 1 0 0,0-1 0 0 0,0 1-1 0 0,0-1 1 0 0,0 1 0 0 0,0-1-1 0 0,2-1 1 0 0,-1 2-19 0 0,0-1 0 0 0,-1 1-1 0 0,1-1 1 0 0,0 1 0 0 0,0 0 0 0 0,-1 0-1 0 0,1 0 1 0 0,0 0 0 0 0,0 0 0 0 0,0 0-1 0 0,1 0 1 0 0,-1 1 0 0 0,0-1 0 0 0,0 1-1 0 0,0 0 1 0 0,0-1 0 0 0,1 1 0 0 0,3 0-1 0 0,-1 1 13 0 0,0 0 0 0 0,0 0 0 0 0,-1 0-1 0 0,1 1 1 0 0,0 0 0 0 0,0-1 0 0 0,8 6-1 0 0,5 5 40 0 0,-1 0-1 0 0,-1 0 1 0 0,17 17-1 0 0,-26-22-45 0 0,22 19-531 0 0,41 49 0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6:02.427"/>
    </inkml:context>
    <inkml:brush xml:id="br0">
      <inkml:brushProperty name="width" value="0.05" units="cm"/>
      <inkml:brushProperty name="height" value="0.05" units="cm"/>
      <inkml:brushProperty name="color" value="#E71224"/>
    </inkml:brush>
  </inkml:definitions>
  <inkml:trace contextRef="#ctx0" brushRef="#br0">95 0 7729 0 0,'-6'0'6057'0'0,"-13"20"-3672"0"0,-16 36-2713 0 0,17 26 1200 0 0,8-4-1272 0 0,3-26-336 0 0,12-34-14379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6:02.815"/>
    </inkml:context>
    <inkml:brush xml:id="br0">
      <inkml:brushProperty name="width" value="0.05" units="cm"/>
      <inkml:brushProperty name="height" value="0.05" units="cm"/>
      <inkml:brushProperty name="color" value="#E71224"/>
    </inkml:brush>
  </inkml:definitions>
  <inkml:trace contextRef="#ctx0" brushRef="#br0">0 104 1512 0 0,'2'-1'3289'0'0,"9"-2"2144"0"0,9-4-1392 0 0,3-8-1761 0 0,-1-9-968 0 0,-9-4-816 0 0,-13 7-640 0 0,-22 16-200 0 0,-4 25 24 0 0,3 22 144 0 0,18 5 96 0 0,16-11 536 0 0,25-19 288 0 0,4-14-223 0 0,-10-6-4554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7:31.907"/>
    </inkml:context>
    <inkml:brush xml:id="br0">
      <inkml:brushProperty name="width" value="0.05" units="cm"/>
      <inkml:brushProperty name="height" value="0.05" units="cm"/>
      <inkml:brushProperty name="color" value="#E71224"/>
    </inkml:brush>
  </inkml:definitions>
  <inkml:trace contextRef="#ctx0" brushRef="#br0">52 82 1208 0 0,'-9'0'3555'0'0,"9"0"-3144"0"0,-1 0 0 0 0,0 0 0 0 0,1 0 0 0 0,-1 0 0 0 0,0 0 1 0 0,1 0-1 0 0,-1 0 0 0 0,0 0 0 0 0,1 0 0 0 0,-1 0 0 0 0,0 0 0 0 0,1 1 0 0 0,-1-1 0 0 0,1 0 0 0 0,-1 0 0 0 0,0 1 0 0 0,1-1 0 0 0,-1 0 0 0 0,1 1 0 0 0,-1-1 0 0 0,0 2 0 0 0,0 0 24 0 0,0 0 0 0 0,0 1-1 0 0,0 0 1 0 0,0-1 0 0 0,0 1 0 0 0,1-1 0 0 0,0 1 0 0 0,-1 0-1 0 0,1-1 1 0 0,0 1 0 0 0,1 4 0 0 0,4 122 1610 0 0,3 39-973 0 0,6 142 191 0 0,-28-401-848 0 0,2 27-393 0 0,2 2 164 0 0,-3-115 1 0 0,12 155-144 0 0,2-1 1 0 0,1 0 0 0 0,0 0 0 0 0,2 0 0 0 0,1 1 0 0 0,0 0 0 0 0,2 0 0 0 0,13-30 0 0 0,-17 46-50 0 0,1-1 0 0 0,0 1 0 0 0,0 0 0 0 0,0 0 1 0 0,1 0-1 0 0,0 1 0 0 0,0-1 0 0 0,1 1 0 0 0,-1 0 0 0 0,1 1 0 0 0,0-1 0 0 0,0 1 0 0 0,1 0 0 0 0,-1 1 1 0 0,1 0-1 0 0,0 0 0 0 0,8-3 0 0 0,2 2-142 0 0,-1 1 1 0 0,0 1-1 0 0,1 0 0 0 0,0 1 1 0 0,-1 1-1 0 0,19 1 0 0 0,-23 0-13 0 0,0 0-1 0 0,0 1 1 0 0,0 0-1 0 0,21 6 1 0 0,-28-6-201 0 0,-1 0 1 0 0,1 0-1 0 0,-1 0 0 0 0,1 1 0 0 0,-1 0 1 0 0,0-1-1 0 0,0 2 0 0 0,0-1 1 0 0,-1 0-1 0 0,1 1 0 0 0,-1-1 1 0 0,1 1-1 0 0,-1 0 0 0 0,4 8 1 0 0,-1 0-2743 0 0,-1 1 1 0 0,-1 0 0 0 0,0 0-1 0 0,3 16 1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7:32.312"/>
    </inkml:context>
    <inkml:brush xml:id="br0">
      <inkml:brushProperty name="width" value="0.05" units="cm"/>
      <inkml:brushProperty name="height" value="0.05" units="cm"/>
      <inkml:brushProperty name="color" value="#E71224"/>
    </inkml:brush>
  </inkml:definitions>
  <inkml:trace contextRef="#ctx0" brushRef="#br0">67 26 7833 0 0,'-26'3'4025'0'0,"-15"10"2929"0"0,96-26-4738 0 0,61-6-1448 0 0,26 14-744 0 0,-44 0-3553 0 0,-45 5-12162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7:32.965"/>
    </inkml:context>
    <inkml:brush xml:id="br0">
      <inkml:brushProperty name="width" value="0.05" units="cm"/>
      <inkml:brushProperty name="height" value="0.05" units="cm"/>
      <inkml:brushProperty name="color" value="#E71224"/>
    </inkml:brush>
  </inkml:definitions>
  <inkml:trace contextRef="#ctx0" brushRef="#br0">36 48 1792 0 0,'0'0'0'0'0,"-36"0"10978"0"0,36-10-5729 0 0,35 3-3240 0 0,53 10-481 0 0,5 66-632 0 0,-42 24-376 0 0,-53-6-304 0 0,-42-33-32 0 0,3-30 169 0 0,1-32 311 0 0,21-72-872 0 0,41-31 176 0 0,28 12 480 0 0,1 53-464 0 0,19 29-2913 0 0,14 21-16115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7:33.356"/>
    </inkml:context>
    <inkml:brush xml:id="br0">
      <inkml:brushProperty name="width" value="0.05" units="cm"/>
      <inkml:brushProperty name="height" value="0.05" units="cm"/>
      <inkml:brushProperty name="color" value="#E71224"/>
    </inkml:brush>
  </inkml:definitions>
  <inkml:trace contextRef="#ctx0" brushRef="#br0">86 36 6489 0 0,'-3'-5'4361'0'0,"-30"-5"4257"0"0,-1 23-6106 0 0,19 44-1304 0 0,15 26-1024 0 0,50-5-127 0 0,28-40-554 0 0,17-46-87 0 0,-8-38 1136 0 0,-31-25-280 0 0,-83-16-352 0 0,-73 27-96 0 0,-5 43 192 0 0,55 35-1496 0 0,66 5-16492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7:33.748"/>
    </inkml:context>
    <inkml:brush xml:id="br0">
      <inkml:brushProperty name="width" value="0.05" units="cm"/>
      <inkml:brushProperty name="height" value="0.05" units="cm"/>
      <inkml:brushProperty name="color" value="#E71224"/>
    </inkml:brush>
  </inkml:definitions>
  <inkml:trace contextRef="#ctx0" brushRef="#br0">0 1 9482 0 0,'4'0'8433'0'0,"17"43"-5288"0"0,-7 33-1873 0 0,-14-1-904 0 0,-14-30-328 0 0,14-38 32 0 0,7-29-88 0 0,28-39 376 0 0,7-10 129 0 0,17 18-545 0 0,-10 50 192 0 0,-17 72-256 0 0,-13 18 176 0 0,0-19 120 0 0,19-43-3465 0 0,2-21-16283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7:34.104"/>
    </inkml:context>
    <inkml:brush xml:id="br0">
      <inkml:brushProperty name="width" value="0.05" units="cm"/>
      <inkml:brushProperty name="height" value="0.05" units="cm"/>
      <inkml:brushProperty name="color" value="#E71224"/>
    </inkml:brush>
  </inkml:definitions>
  <inkml:trace contextRef="#ctx0" brushRef="#br0">0 37 4488 0 0,'28'-26'10403'0'0,"-14"15"-4610"0"0,-1 53-3505 0 0,0 98-2128 0 0,-3 25 233 0 0,-1-46-505 0 0,10-60-1913 0 0,11-42-16571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7:34.479"/>
    </inkml:context>
    <inkml:brush xml:id="br0">
      <inkml:brushProperty name="width" value="0.05" units="cm"/>
      <inkml:brushProperty name="height" value="0.05" units="cm"/>
      <inkml:brushProperty name="color" value="#E71224"/>
    </inkml:brush>
  </inkml:definitions>
  <inkml:trace contextRef="#ctx0" brushRef="#br0">1 37 14891 0 0,'0'0'0'0'0,"0"13"5977"0"0,64-6-4513 0 0,43-18-1256 0 0,19-18-4553 0 0,-18 13-12562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7:34.869"/>
    </inkml:context>
    <inkml:brush xml:id="br0">
      <inkml:brushProperty name="width" value="0.05" units="cm"/>
      <inkml:brushProperty name="height" value="0.05" units="cm"/>
      <inkml:brushProperty name="color" value="#E71224"/>
    </inkml:brush>
  </inkml:definitions>
  <inkml:trace contextRef="#ctx0" brushRef="#br0">244 95 2224 0 0,'1'-4'672'0'0,"-1"0"0"0"0,0 1-1 0 0,0-1 1 0 0,-1 0 0 0 0,1 0 0 0 0,-1 0 0 0 0,1 0-1 0 0,-1 1 1 0 0,-1-1 0 0 0,1 0 0 0 0,0 1 0 0 0,-1-1-1 0 0,0 1 1 0 0,1 0 0 0 0,-1-1 0 0 0,-1 1 0 0 0,1 0-1 0 0,-5-5 1 0 0,3 5-414 0 0,0 0-1 0 0,0 1 1 0 0,-1 0 0 0 0,1 0-1 0 0,0 0 1 0 0,-1 0 0 0 0,1 1-1 0 0,-1-1 1 0 0,0 1 0 0 0,1 0-1 0 0,-1 1 1 0 0,0-1 0 0 0,1 1 0 0 0,-7 0-1 0 0,5 0-164 0 0,0 0 0 0 0,0 1 0 0 0,0-1 0 0 0,0 1 0 0 0,0 0 0 0 0,1 1 0 0 0,-1-1 0 0 0,0 1 0 0 0,1 0-1 0 0,0 1 1 0 0,-1-1 0 0 0,1 1 0 0 0,0 0 0 0 0,0 1 0 0 0,0-1 0 0 0,1 1 0 0 0,-1 0 0 0 0,1 0 0 0 0,0 0 0 0 0,0 0 0 0 0,0 1 0 0 0,1 0 0 0 0,0 0-1 0 0,0 0 1 0 0,-5 9 0 0 0,5-6-78 0 0,1-1 1 0 0,-1 0-1 0 0,1 1 0 0 0,1 0 0 0 0,-1-1 0 0 0,1 1 0 0 0,1 0 0 0 0,0 13 0 0 0,0-16-31 0 0,0 0-1 0 0,1 0 1 0 0,0-1-1 0 0,0 1 0 0 0,0 0 1 0 0,0 0-1 0 0,1-1 1 0 0,-1 1-1 0 0,1-1 1 0 0,1 1-1 0 0,-1-1 0 0 0,1 0 1 0 0,-1 0-1 0 0,1 0 1 0 0,0 0-1 0 0,0 0 1 0 0,1-1-1 0 0,-1 0 0 0 0,1 1 1 0 0,0-1-1 0 0,0 0 1 0 0,0-1-1 0 0,5 4 1 0 0,7 0 16 0 0,1 0 0 0 0,-1 0 0 0 0,1-2 0 0 0,0 0 0 0 0,22 2 0 0 0,-23-4 128 0 0,0 0 0 0 0,0 2-1 0 0,-1-1 1 0 0,1 2 0 0 0,21 10 0 0 0,-34-14-86 0 0,0 0 0 0 0,-1 1 0 0 0,1 0 1 0 0,0 0-1 0 0,-1-1 0 0 0,0 1 0 0 0,0 1 1 0 0,1-1-1 0 0,-1 0 0 0 0,0 0 0 0 0,-1 1 1 0 0,1-1-1 0 0,0 1 0 0 0,-1 0 0 0 0,1 0 1 0 0,-1-1-1 0 0,0 1 0 0 0,1 6 0 0 0,-1-8-13 0 0,-1 1-1 0 0,0-1 0 0 0,0 1 1 0 0,0-1-1 0 0,-1 1 0 0 0,1-1 0 0 0,0 0 1 0 0,-1 1-1 0 0,1-1 0 0 0,-1 1 0 0 0,1-1 1 0 0,-1 0-1 0 0,1 1 0 0 0,-1-1 1 0 0,0 0-1 0 0,-2 3 0 0 0,1-2-10 0 0,0 0-1 0 0,0 0 1 0 0,-1 0-1 0 0,0 0 1 0 0,1 0-1 0 0,-1 0 1 0 0,0-1-1 0 0,0 0 1 0 0,0 1-1 0 0,-4 0 1 0 0,-29 7-134 0 0,1-2-1 0 0,-1-2 1 0 0,-59 1 0 0 0,24-5-4935 0 0,70-1 4516 0 0,0 0 0 0 0,0 0 0 0 0,1 0 0 0 0,-1 0-1 0 0,0 0 1 0 0,1 0 0 0 0,-1-1 0 0 0,0 1 0 0 0,1 0 0 0 0,-1 0-1 0 0,0-1 1 0 0,1 1 0 0 0,-1 0 0 0 0,-6-10-8028 0 0</inkml:trace>
  <inkml:trace contextRef="#ctx0" brushRef="#br0" timeOffset="1">556 148 9634 0 0,'0'0'0'0'0,"0"19"9914"0"0,-4 42-8146 0 0,-10 25-1040 0 0,11-12-520 0 0,10-41-1800 0 0,18-37-16836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450" y="1828800"/>
            <a:ext cx="9144450" cy="9144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71600" y="11582400"/>
            <a:ext cx="10972800" cy="10972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1: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0: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10: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2: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3: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3:notes"/>
          <p:cNvSpPr>
            <a:spLocks noGrp="1" noRot="1" noChangeAspect="1"/>
          </p:cNvSpPr>
          <p:nvPr>
            <p:ph type="sldImg" idx="2"/>
          </p:nvPr>
        </p:nvSpPr>
        <p:spPr>
          <a:xfrm>
            <a:off x="2286450" y="1828800"/>
            <a:ext cx="9144450"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4: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4: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5: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5: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9849f18bc7_3_20: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9849f18bc7_3_20: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7: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p7: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98660f8191_0_0: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98660f8191_0_0: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98660f8191_0_7: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98660f8191_0_7: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10"/>
        <p:cNvGrpSpPr/>
        <p:nvPr/>
      </p:nvGrpSpPr>
      <p:grpSpPr>
        <a:xfrm>
          <a:off x="0" y="0"/>
          <a:ext cx="0" cy="0"/>
          <a:chOff x="0" y="0"/>
          <a:chExt cx="0" cy="0"/>
        </a:xfrm>
      </p:grpSpPr>
      <p:sp>
        <p:nvSpPr>
          <p:cNvPr id="11" name="Google Shape;11;p13" descr="preencoded.png"/>
          <p:cNvSpPr/>
          <p:nvPr/>
        </p:nvSpPr>
        <p:spPr>
          <a:xfrm>
            <a:off x="0" y="0"/>
            <a:ext cx="5295900" cy="6877050"/>
          </a:xfrm>
          <a:custGeom>
            <a:avLst/>
            <a:gdLst/>
            <a:ahLst/>
            <a:cxnLst/>
            <a:rect l="l" t="t" r="r" b="b"/>
            <a:pathLst>
              <a:path w="5295900" h="6877050" extrusionOk="0">
                <a:moveTo>
                  <a:pt x="0" y="0"/>
                </a:moveTo>
                <a:lnTo>
                  <a:pt x="5295900" y="0"/>
                </a:lnTo>
                <a:lnTo>
                  <a:pt x="5295900" y="6877050"/>
                </a:lnTo>
                <a:lnTo>
                  <a:pt x="0" y="687705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2" name="Google Shape;12;p13"/>
          <p:cNvSpPr/>
          <p:nvPr/>
        </p:nvSpPr>
        <p:spPr>
          <a:xfrm>
            <a:off x="1600201" y="1153228"/>
            <a:ext cx="9191625" cy="5704772"/>
          </a:xfrm>
          <a:custGeom>
            <a:avLst/>
            <a:gdLst/>
            <a:ahLst/>
            <a:cxnLst/>
            <a:rect l="l" t="t" r="r" b="b"/>
            <a:pathLst>
              <a:path w="9191625" h="5704772" extrusionOk="0">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3" name="Google Shape;13;p13"/>
          <p:cNvSpPr/>
          <p:nvPr/>
        </p:nvSpPr>
        <p:spPr>
          <a:xfrm>
            <a:off x="2795588" y="0"/>
            <a:ext cx="6803142" cy="5396474"/>
          </a:xfrm>
          <a:custGeom>
            <a:avLst/>
            <a:gdLst/>
            <a:ahLst/>
            <a:cxnLst/>
            <a:rect l="l" t="t" r="r" b="b"/>
            <a:pathLst>
              <a:path w="6803142" h="5396474" extrusionOk="0">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lt1">
              <a:alpha val="9882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4" name="Google Shape;14;p13"/>
          <p:cNvSpPr txBox="1">
            <a:spLocks noGrp="1"/>
          </p:cNvSpPr>
          <p:nvPr>
            <p:ph type="ctrTitle"/>
          </p:nvPr>
        </p:nvSpPr>
        <p:spPr>
          <a:xfrm>
            <a:off x="3403092" y="1984248"/>
            <a:ext cx="5385816" cy="1225296"/>
          </a:xfrm>
          <a:prstGeom prst="rect">
            <a:avLst/>
          </a:prstGeom>
          <a:noFill/>
          <a:ln>
            <a:noFill/>
          </a:ln>
        </p:spPr>
        <p:txBody>
          <a:bodyPr spcFirstLastPara="1" wrap="square" lIns="91425" tIns="0" rIns="91425" bIns="45700" anchor="t" anchorCtr="0">
            <a:noAutofit/>
          </a:bodyPr>
          <a:lstStyle>
            <a:lvl1pPr lvl="0" algn="ctr">
              <a:lnSpc>
                <a:spcPct val="110795"/>
              </a:lnSpc>
              <a:spcBef>
                <a:spcPts val="0"/>
              </a:spcBef>
              <a:spcAft>
                <a:spcPts val="0"/>
              </a:spcAft>
              <a:buClr>
                <a:schemeClr val="accent6"/>
              </a:buClr>
              <a:buSzPts val="4400"/>
              <a:buFont typeface="Arial Black"/>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13"/>
          <p:cNvSpPr txBox="1">
            <a:spLocks noGrp="1"/>
          </p:cNvSpPr>
          <p:nvPr>
            <p:ph type="subTitle" idx="1"/>
          </p:nvPr>
        </p:nvSpPr>
        <p:spPr>
          <a:xfrm>
            <a:off x="4349496" y="3483864"/>
            <a:ext cx="3493008" cy="878908"/>
          </a:xfrm>
          <a:prstGeom prst="rect">
            <a:avLst/>
          </a:prstGeom>
          <a:noFill/>
          <a:ln>
            <a:noFill/>
          </a:ln>
        </p:spPr>
        <p:txBody>
          <a:bodyPr spcFirstLastPara="1" wrap="square" lIns="0" tIns="0" rIns="0" bIns="0" anchor="t" anchorCtr="0">
            <a:noAutofit/>
          </a:bodyPr>
          <a:lstStyle>
            <a:lvl1pPr lvl="0" algn="ctr">
              <a:lnSpc>
                <a:spcPct val="100000"/>
              </a:lnSpc>
              <a:spcBef>
                <a:spcPts val="360"/>
              </a:spcBef>
              <a:spcAft>
                <a:spcPts val="0"/>
              </a:spcAft>
              <a:buClr>
                <a:schemeClr val="accent6"/>
              </a:buClr>
              <a:buSzPts val="2400"/>
              <a:buNone/>
              <a:defRPr sz="2400"/>
            </a:lvl1pPr>
            <a:lvl2pPr lvl="1" algn="ctr">
              <a:lnSpc>
                <a:spcPct val="100000"/>
              </a:lnSpc>
              <a:spcBef>
                <a:spcPts val="360"/>
              </a:spcBef>
              <a:spcAft>
                <a:spcPts val="0"/>
              </a:spcAft>
              <a:buClr>
                <a:schemeClr val="accent6"/>
              </a:buClr>
              <a:buSzPts val="2000"/>
              <a:buNone/>
              <a:defRPr sz="2000"/>
            </a:lvl2pPr>
            <a:lvl3pPr lvl="2" algn="ctr">
              <a:lnSpc>
                <a:spcPct val="100000"/>
              </a:lnSpc>
              <a:spcBef>
                <a:spcPts val="360"/>
              </a:spcBef>
              <a:spcAft>
                <a:spcPts val="0"/>
              </a:spcAft>
              <a:buClr>
                <a:schemeClr val="accent6"/>
              </a:buClr>
              <a:buSzPts val="1800"/>
              <a:buNone/>
              <a:defRPr sz="1800"/>
            </a:lvl3pPr>
            <a:lvl4pPr lvl="3" algn="ctr">
              <a:lnSpc>
                <a:spcPct val="100000"/>
              </a:lnSpc>
              <a:spcBef>
                <a:spcPts val="360"/>
              </a:spcBef>
              <a:spcAft>
                <a:spcPts val="0"/>
              </a:spcAft>
              <a:buClr>
                <a:schemeClr val="accent6"/>
              </a:buClr>
              <a:buSzPts val="1600"/>
              <a:buNone/>
              <a:defRPr sz="1600"/>
            </a:lvl4pPr>
            <a:lvl5pPr lvl="4" algn="ctr">
              <a:lnSpc>
                <a:spcPct val="100000"/>
              </a:lnSpc>
              <a:spcBef>
                <a:spcPts val="360"/>
              </a:spcBef>
              <a:spcAft>
                <a:spcPts val="0"/>
              </a:spcAft>
              <a:buClr>
                <a:schemeClr val="accent6"/>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93"/>
        <p:cNvGrpSpPr/>
        <p:nvPr/>
      </p:nvGrpSpPr>
      <p:grpSpPr>
        <a:xfrm>
          <a:off x="0" y="0"/>
          <a:ext cx="0" cy="0"/>
          <a:chOff x="0" y="0"/>
          <a:chExt cx="0" cy="0"/>
        </a:xfrm>
      </p:grpSpPr>
      <p:sp>
        <p:nvSpPr>
          <p:cNvPr id="94" name="Google Shape;94;p22" descr="preencoded.png"/>
          <p:cNvSpPr/>
          <p:nvPr/>
        </p:nvSpPr>
        <p:spPr>
          <a:xfrm>
            <a:off x="8758238" y="-14287"/>
            <a:ext cx="3433763" cy="3452812"/>
          </a:xfrm>
          <a:custGeom>
            <a:avLst/>
            <a:gdLst/>
            <a:ahLst/>
            <a:cxnLst/>
            <a:rect l="l" t="t" r="r" b="b"/>
            <a:pathLst>
              <a:path w="3433763" h="3452812" extrusionOk="0">
                <a:moveTo>
                  <a:pt x="3433763" y="0"/>
                </a:moveTo>
                <a:lnTo>
                  <a:pt x="3433763" y="3452813"/>
                </a:lnTo>
                <a:lnTo>
                  <a:pt x="0" y="3452813"/>
                </a:lnTo>
                <a:cubicBezTo>
                  <a:pt x="0" y="1545912"/>
                  <a:pt x="1537383" y="0"/>
                  <a:pt x="343376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95" name="Google Shape;95;p22" descr="preencoded.png"/>
          <p:cNvSpPr/>
          <p:nvPr/>
        </p:nvSpPr>
        <p:spPr>
          <a:xfrm>
            <a:off x="8758238" y="3438525"/>
            <a:ext cx="3433763" cy="3433762"/>
          </a:xfrm>
          <a:custGeom>
            <a:avLst/>
            <a:gdLst/>
            <a:ahLst/>
            <a:cxnLst/>
            <a:rect l="l" t="t" r="r" b="b"/>
            <a:pathLst>
              <a:path w="3433763" h="3433762" extrusionOk="0">
                <a:moveTo>
                  <a:pt x="0" y="0"/>
                </a:moveTo>
                <a:lnTo>
                  <a:pt x="3433763" y="0"/>
                </a:lnTo>
                <a:lnTo>
                  <a:pt x="3433763" y="3433763"/>
                </a:lnTo>
                <a:cubicBezTo>
                  <a:pt x="1537383" y="3433763"/>
                  <a:pt x="0" y="1896380"/>
                  <a:pt x="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96" name="Google Shape;96;p22" descr="preencoded.png"/>
          <p:cNvSpPr/>
          <p:nvPr/>
        </p:nvSpPr>
        <p:spPr>
          <a:xfrm rot="10800000" flipH="1">
            <a:off x="9991725" y="1247775"/>
            <a:ext cx="2200275" cy="2181225"/>
          </a:xfrm>
          <a:custGeom>
            <a:avLst/>
            <a:gdLst/>
            <a:ahLst/>
            <a:cxnLst/>
            <a:rect l="l" t="t" r="r" b="b"/>
            <a:pathLst>
              <a:path w="2200275" h="2181225" extrusionOk="0">
                <a:moveTo>
                  <a:pt x="0" y="0"/>
                </a:moveTo>
                <a:cubicBezTo>
                  <a:pt x="0" y="1204689"/>
                  <a:pt x="985061" y="2181225"/>
                  <a:pt x="2200275" y="2181225"/>
                </a:cubicBezTo>
                <a:lnTo>
                  <a:pt x="2200275" y="0"/>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97" name="Google Shape;97;p22" descr="preencoded.png"/>
          <p:cNvSpPr/>
          <p:nvPr/>
        </p:nvSpPr>
        <p:spPr>
          <a:xfrm rot="10800000" flipH="1">
            <a:off x="-20086" y="4580051"/>
            <a:ext cx="2277948" cy="2277948"/>
          </a:xfrm>
          <a:custGeom>
            <a:avLst/>
            <a:gdLst/>
            <a:ahLst/>
            <a:cxnLst/>
            <a:rect l="l" t="t" r="r" b="b"/>
            <a:pathLst>
              <a:path w="2277948" h="2277948" extrusionOk="0">
                <a:moveTo>
                  <a:pt x="0" y="2277948"/>
                </a:moveTo>
                <a:cubicBezTo>
                  <a:pt x="1258034" y="2277948"/>
                  <a:pt x="2277948" y="1258034"/>
                  <a:pt x="2277948" y="0"/>
                </a:cubicBezTo>
                <a:lnTo>
                  <a:pt x="0" y="0"/>
                </a:lnTo>
                <a:lnTo>
                  <a:pt x="0" y="22779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pic>
        <p:nvPicPr>
          <p:cNvPr id="98" name="Google Shape;98;p22" descr="preencoded.png"/>
          <p:cNvPicPr preferRelativeResize="0"/>
          <p:nvPr/>
        </p:nvPicPr>
        <p:blipFill rotWithShape="1">
          <a:blip r:embed="rId2">
            <a:alphaModFix/>
          </a:blip>
          <a:srcRect/>
          <a:stretch/>
        </p:blipFill>
        <p:spPr>
          <a:xfrm>
            <a:off x="9991886" y="3441269"/>
            <a:ext cx="2200114" cy="2200114"/>
          </a:xfrm>
          <a:prstGeom prst="rect">
            <a:avLst/>
          </a:prstGeom>
          <a:noFill/>
          <a:ln>
            <a:noFill/>
          </a:ln>
        </p:spPr>
      </p:pic>
      <p:sp>
        <p:nvSpPr>
          <p:cNvPr id="99" name="Google Shape;99;p22" descr="preencoded.png"/>
          <p:cNvSpPr/>
          <p:nvPr/>
        </p:nvSpPr>
        <p:spPr>
          <a:xfrm>
            <a:off x="1707959" y="5667616"/>
            <a:ext cx="775021" cy="775021"/>
          </a:xfrm>
          <a:custGeom>
            <a:avLst/>
            <a:gdLst/>
            <a:ahLst/>
            <a:cxnLst/>
            <a:rect l="l" t="t" r="r" b="b"/>
            <a:pathLst>
              <a:path w="775021" h="775021" extrusionOk="0">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00" name="Google Shape;100;p22"/>
          <p:cNvSpPr txBox="1">
            <a:spLocks noGrp="1"/>
          </p:cNvSpPr>
          <p:nvPr>
            <p:ph type="title"/>
          </p:nvPr>
        </p:nvSpPr>
        <p:spPr>
          <a:xfrm>
            <a:off x="1508760" y="1883664"/>
            <a:ext cx="6766560" cy="76809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6"/>
              </a:buClr>
              <a:buSzPts val="4400"/>
              <a:buFont typeface="Arial Black"/>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22"/>
          <p:cNvSpPr txBox="1">
            <a:spLocks noGrp="1"/>
          </p:cNvSpPr>
          <p:nvPr>
            <p:ph type="body" idx="1"/>
          </p:nvPr>
        </p:nvSpPr>
        <p:spPr>
          <a:xfrm>
            <a:off x="1508760" y="2837688"/>
            <a:ext cx="5879592" cy="270052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Clr>
                <a:schemeClr val="accent6"/>
              </a:buClr>
              <a:buSzPts val="1500"/>
              <a:buNone/>
              <a:defRPr sz="1500"/>
            </a:lvl1pPr>
            <a:lvl2pPr marL="914400" lvl="1" indent="-323850" algn="l">
              <a:lnSpc>
                <a:spcPct val="100000"/>
              </a:lnSpc>
              <a:spcBef>
                <a:spcPts val="360"/>
              </a:spcBef>
              <a:spcAft>
                <a:spcPts val="0"/>
              </a:spcAft>
              <a:buClr>
                <a:schemeClr val="accent6"/>
              </a:buClr>
              <a:buSzPts val="1500"/>
              <a:buChar char="•"/>
              <a:defRPr sz="1500"/>
            </a:lvl2pPr>
            <a:lvl3pPr marL="1371600" lvl="2" indent="-323850" algn="l">
              <a:lnSpc>
                <a:spcPct val="100000"/>
              </a:lnSpc>
              <a:spcBef>
                <a:spcPts val="360"/>
              </a:spcBef>
              <a:spcAft>
                <a:spcPts val="0"/>
              </a:spcAft>
              <a:buClr>
                <a:schemeClr val="accent6"/>
              </a:buClr>
              <a:buSzPts val="1500"/>
              <a:buChar char="•"/>
              <a:defRPr sz="1500"/>
            </a:lvl3pPr>
            <a:lvl4pPr marL="1828800" lvl="3" indent="-323850" algn="l">
              <a:lnSpc>
                <a:spcPct val="100000"/>
              </a:lnSpc>
              <a:spcBef>
                <a:spcPts val="360"/>
              </a:spcBef>
              <a:spcAft>
                <a:spcPts val="0"/>
              </a:spcAft>
              <a:buClr>
                <a:schemeClr val="accent6"/>
              </a:buClr>
              <a:buSzPts val="1500"/>
              <a:buChar char="•"/>
              <a:defRPr sz="1500"/>
            </a:lvl4pPr>
            <a:lvl5pPr marL="2286000" lvl="4" indent="-323850" algn="l">
              <a:lnSpc>
                <a:spcPct val="100000"/>
              </a:lnSpc>
              <a:spcBef>
                <a:spcPts val="360"/>
              </a:spcBef>
              <a:spcAft>
                <a:spcPts val="0"/>
              </a:spcAft>
              <a:buClr>
                <a:schemeClr val="accent6"/>
              </a:buClr>
              <a:buSzPts val="1500"/>
              <a:buChar char="•"/>
              <a:defRPr sz="15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2"/>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03" name="Google Shape;103;p22"/>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accent6"/>
        </a:solidFill>
        <a:effectLst/>
      </p:bgPr>
    </p:bg>
    <p:spTree>
      <p:nvGrpSpPr>
        <p:cNvPr id="1" name="Shape 104"/>
        <p:cNvGrpSpPr/>
        <p:nvPr/>
      </p:nvGrpSpPr>
      <p:grpSpPr>
        <a:xfrm>
          <a:off x="0" y="0"/>
          <a:ext cx="0" cy="0"/>
          <a:chOff x="0" y="0"/>
          <a:chExt cx="0" cy="0"/>
        </a:xfrm>
      </p:grpSpPr>
      <p:sp>
        <p:nvSpPr>
          <p:cNvPr id="105" name="Google Shape;105;p23"/>
          <p:cNvSpPr/>
          <p:nvPr/>
        </p:nvSpPr>
        <p:spPr>
          <a:xfrm>
            <a:off x="0" y="0"/>
            <a:ext cx="8948738" cy="6858000"/>
          </a:xfrm>
          <a:custGeom>
            <a:avLst/>
            <a:gdLst/>
            <a:ahLst/>
            <a:cxnLst/>
            <a:rect l="l" t="t" r="r" b="b"/>
            <a:pathLst>
              <a:path w="8948738" h="6858000" extrusionOk="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06" name="Google Shape;106;p23" descr="preencoded.png"/>
          <p:cNvSpPr/>
          <p:nvPr/>
        </p:nvSpPr>
        <p:spPr>
          <a:xfrm>
            <a:off x="7538626" y="13142"/>
            <a:ext cx="4653374" cy="6831717"/>
          </a:xfrm>
          <a:custGeom>
            <a:avLst/>
            <a:gdLst/>
            <a:ahLst/>
            <a:cxnLst/>
            <a:rect l="l" t="t" r="r" b="b"/>
            <a:pathLst>
              <a:path w="4653374" h="6831717" extrusionOk="0">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pic>
        <p:nvPicPr>
          <p:cNvPr id="107" name="Google Shape;107;p23" descr="preencoded.png"/>
          <p:cNvPicPr preferRelativeResize="0"/>
          <p:nvPr/>
        </p:nvPicPr>
        <p:blipFill rotWithShape="1">
          <a:blip r:embed="rId2">
            <a:alphaModFix/>
          </a:blip>
          <a:srcRect/>
          <a:stretch/>
        </p:blipFill>
        <p:spPr>
          <a:xfrm>
            <a:off x="8737234" y="-25041"/>
            <a:ext cx="3432191" cy="3432191"/>
          </a:xfrm>
          <a:prstGeom prst="rect">
            <a:avLst/>
          </a:prstGeom>
          <a:noFill/>
          <a:ln>
            <a:noFill/>
          </a:ln>
        </p:spPr>
      </p:pic>
      <p:sp>
        <p:nvSpPr>
          <p:cNvPr id="108" name="Google Shape;108;p23"/>
          <p:cNvSpPr txBox="1">
            <a:spLocks noGrp="1"/>
          </p:cNvSpPr>
          <p:nvPr>
            <p:ph type="ctrTitle"/>
          </p:nvPr>
        </p:nvSpPr>
        <p:spPr>
          <a:xfrm>
            <a:off x="1527048" y="1975104"/>
            <a:ext cx="4169664" cy="667512"/>
          </a:xfrm>
          <a:prstGeom prst="rect">
            <a:avLst/>
          </a:prstGeom>
          <a:noFill/>
          <a:ln>
            <a:noFill/>
          </a:ln>
        </p:spPr>
        <p:txBody>
          <a:bodyPr spcFirstLastPara="1" wrap="square" lIns="91425" tIns="0" rIns="91425" bIns="45700" anchor="ctr" anchorCtr="0">
            <a:noAutofit/>
          </a:bodyPr>
          <a:lstStyle>
            <a:lvl1pPr lvl="0" algn="l">
              <a:lnSpc>
                <a:spcPct val="110795"/>
              </a:lnSpc>
              <a:spcBef>
                <a:spcPts val="0"/>
              </a:spcBef>
              <a:spcAft>
                <a:spcPts val="0"/>
              </a:spcAft>
              <a:buClr>
                <a:schemeClr val="accent6"/>
              </a:buClr>
              <a:buSzPts val="4400"/>
              <a:buFont typeface="Arial Black"/>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23"/>
          <p:cNvSpPr txBox="1">
            <a:spLocks noGrp="1"/>
          </p:cNvSpPr>
          <p:nvPr>
            <p:ph type="subTitle" idx="1"/>
          </p:nvPr>
        </p:nvSpPr>
        <p:spPr>
          <a:xfrm>
            <a:off x="1545336" y="2846832"/>
            <a:ext cx="4169664" cy="2176272"/>
          </a:xfrm>
          <a:prstGeom prst="rect">
            <a:avLst/>
          </a:prstGeom>
          <a:noFill/>
          <a:ln>
            <a:noFill/>
          </a:ln>
        </p:spPr>
        <p:txBody>
          <a:bodyPr spcFirstLastPara="1" wrap="square" lIns="91425" tIns="0" rIns="91425" bIns="0" anchor="t" anchorCtr="0">
            <a:noAutofit/>
          </a:bodyPr>
          <a:lstStyle>
            <a:lvl1pPr lvl="0" algn="l">
              <a:lnSpc>
                <a:spcPct val="100000"/>
              </a:lnSpc>
              <a:spcBef>
                <a:spcPts val="576"/>
              </a:spcBef>
              <a:spcAft>
                <a:spcPts val="0"/>
              </a:spcAft>
              <a:buClr>
                <a:schemeClr val="accent6"/>
              </a:buClr>
              <a:buSzPts val="2400"/>
              <a:buNone/>
              <a:defRPr sz="2400"/>
            </a:lvl1pPr>
            <a:lvl2pPr lvl="1" algn="ctr">
              <a:lnSpc>
                <a:spcPct val="100000"/>
              </a:lnSpc>
              <a:spcBef>
                <a:spcPts val="360"/>
              </a:spcBef>
              <a:spcAft>
                <a:spcPts val="0"/>
              </a:spcAft>
              <a:buClr>
                <a:schemeClr val="accent6"/>
              </a:buClr>
              <a:buSzPts val="2000"/>
              <a:buNone/>
              <a:defRPr sz="2000"/>
            </a:lvl2pPr>
            <a:lvl3pPr lvl="2" algn="ctr">
              <a:lnSpc>
                <a:spcPct val="100000"/>
              </a:lnSpc>
              <a:spcBef>
                <a:spcPts val="360"/>
              </a:spcBef>
              <a:spcAft>
                <a:spcPts val="0"/>
              </a:spcAft>
              <a:buClr>
                <a:schemeClr val="accent6"/>
              </a:buClr>
              <a:buSzPts val="1800"/>
              <a:buNone/>
              <a:defRPr sz="1800"/>
            </a:lvl3pPr>
            <a:lvl4pPr lvl="3" algn="ctr">
              <a:lnSpc>
                <a:spcPct val="100000"/>
              </a:lnSpc>
              <a:spcBef>
                <a:spcPts val="360"/>
              </a:spcBef>
              <a:spcAft>
                <a:spcPts val="0"/>
              </a:spcAft>
              <a:buClr>
                <a:schemeClr val="accent6"/>
              </a:buClr>
              <a:buSzPts val="1600"/>
              <a:buNone/>
              <a:defRPr sz="1600"/>
            </a:lvl4pPr>
            <a:lvl5pPr lvl="4" algn="ctr">
              <a:lnSpc>
                <a:spcPct val="100000"/>
              </a:lnSpc>
              <a:spcBef>
                <a:spcPts val="360"/>
              </a:spcBef>
              <a:spcAft>
                <a:spcPts val="0"/>
              </a:spcAft>
              <a:buClr>
                <a:schemeClr val="accent6"/>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0"/>
        <p:cNvGrpSpPr/>
        <p:nvPr/>
      </p:nvGrpSpPr>
      <p:grpSpPr>
        <a:xfrm>
          <a:off x="0" y="0"/>
          <a:ext cx="0" cy="0"/>
          <a:chOff x="0" y="0"/>
          <a:chExt cx="0" cy="0"/>
        </a:xfrm>
      </p:grpSpPr>
      <p:sp>
        <p:nvSpPr>
          <p:cNvPr id="111" name="Google Shape;111;p24"/>
          <p:cNvSpPr/>
          <p:nvPr/>
        </p:nvSpPr>
        <p:spPr>
          <a:xfrm>
            <a:off x="2062836" y="686475"/>
            <a:ext cx="7774629" cy="6193018"/>
          </a:xfrm>
          <a:custGeom>
            <a:avLst/>
            <a:gdLst/>
            <a:ahLst/>
            <a:cxnLst/>
            <a:rect l="l" t="t" r="r" b="b"/>
            <a:pathLst>
              <a:path w="7774629" h="6193018" extrusionOk="0">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rgbClr val="F8E7E7">
              <a:alpha val="9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12" name="Google Shape;112;p24"/>
          <p:cNvSpPr/>
          <p:nvPr/>
        </p:nvSpPr>
        <p:spPr>
          <a:xfrm>
            <a:off x="7610252" y="1"/>
            <a:ext cx="2273668" cy="3147998"/>
          </a:xfrm>
          <a:custGeom>
            <a:avLst/>
            <a:gdLst/>
            <a:ahLst/>
            <a:cxnLst/>
            <a:rect l="l" t="t" r="r" b="b"/>
            <a:pathLst>
              <a:path w="2273668" h="3147998" extrusionOk="0">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13" name="Google Shape;113;p24"/>
          <p:cNvSpPr/>
          <p:nvPr/>
        </p:nvSpPr>
        <p:spPr>
          <a:xfrm>
            <a:off x="9883919" y="2"/>
            <a:ext cx="2254928" cy="3141557"/>
          </a:xfrm>
          <a:custGeom>
            <a:avLst/>
            <a:gdLst/>
            <a:ahLst/>
            <a:cxnLst/>
            <a:rect l="l" t="t" r="r" b="b"/>
            <a:pathLst>
              <a:path w="2254928" h="3141557" extrusionOk="0">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14" name="Google Shape;114;p24"/>
          <p:cNvSpPr/>
          <p:nvPr/>
        </p:nvSpPr>
        <p:spPr>
          <a:xfrm>
            <a:off x="8395730" y="2"/>
            <a:ext cx="2959203" cy="2352793"/>
          </a:xfrm>
          <a:custGeom>
            <a:avLst/>
            <a:gdLst/>
            <a:ahLst/>
            <a:cxnLst/>
            <a:rect l="l" t="t" r="r" b="b"/>
            <a:pathLst>
              <a:path w="2959203" h="2352793" extrusionOk="0">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15" name="Google Shape;115;p24"/>
          <p:cNvSpPr/>
          <p:nvPr/>
        </p:nvSpPr>
        <p:spPr>
          <a:xfrm>
            <a:off x="1390854" y="3130662"/>
            <a:ext cx="3106248" cy="3748831"/>
          </a:xfrm>
          <a:custGeom>
            <a:avLst/>
            <a:gdLst/>
            <a:ahLst/>
            <a:cxnLst/>
            <a:rect l="l" t="t" r="r" b="b"/>
            <a:pathLst>
              <a:path w="3106248" h="3748831" extrusionOk="0">
                <a:moveTo>
                  <a:pt x="0" y="0"/>
                </a:moveTo>
                <a:lnTo>
                  <a:pt x="3106248" y="3748831"/>
                </a:lnTo>
                <a:lnTo>
                  <a:pt x="0" y="3748831"/>
                </a:lnTo>
                <a:close/>
              </a:path>
            </a:pathLst>
          </a:custGeom>
          <a:solidFill>
            <a:schemeClr val="accent2">
              <a:alpha val="98823"/>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16" name="Google Shape;116;p24"/>
          <p:cNvSpPr/>
          <p:nvPr/>
        </p:nvSpPr>
        <p:spPr>
          <a:xfrm>
            <a:off x="0" y="3130661"/>
            <a:ext cx="1400640" cy="3748832"/>
          </a:xfrm>
          <a:custGeom>
            <a:avLst/>
            <a:gdLst/>
            <a:ahLst/>
            <a:cxnLst/>
            <a:rect l="l" t="t" r="r" b="b"/>
            <a:pathLst>
              <a:path w="1400640" h="3748832" extrusionOk="0">
                <a:moveTo>
                  <a:pt x="1400640" y="0"/>
                </a:moveTo>
                <a:lnTo>
                  <a:pt x="1400640" y="3748832"/>
                </a:lnTo>
                <a:lnTo>
                  <a:pt x="0" y="3748832"/>
                </a:lnTo>
                <a:lnTo>
                  <a:pt x="0" y="1684743"/>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EB Garamond"/>
              <a:ea typeface="EB Garamond"/>
              <a:cs typeface="EB Garamond"/>
              <a:sym typeface="EB Garamond"/>
            </a:endParaRPr>
          </a:p>
        </p:txBody>
      </p:sp>
      <p:sp>
        <p:nvSpPr>
          <p:cNvPr id="117" name="Google Shape;117;p24"/>
          <p:cNvSpPr txBox="1">
            <a:spLocks noGrp="1"/>
          </p:cNvSpPr>
          <p:nvPr>
            <p:ph type="title"/>
          </p:nvPr>
        </p:nvSpPr>
        <p:spPr>
          <a:xfrm>
            <a:off x="2895600" y="3776472"/>
            <a:ext cx="6400800" cy="768096"/>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accent6"/>
              </a:buClr>
              <a:buSzPts val="4400"/>
              <a:buFont typeface="Arial Black"/>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24"/>
          <p:cNvSpPr txBox="1">
            <a:spLocks noGrp="1"/>
          </p:cNvSpPr>
          <p:nvPr>
            <p:ph type="body" idx="1"/>
          </p:nvPr>
        </p:nvSpPr>
        <p:spPr>
          <a:xfrm>
            <a:off x="2895600" y="4718304"/>
            <a:ext cx="6400800" cy="512064"/>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accent6"/>
              </a:buClr>
              <a:buSzPts val="2400"/>
              <a:buNone/>
              <a:defRPr sz="2400">
                <a:solidFill>
                  <a:schemeClr val="accent6"/>
                </a:solidFill>
              </a:defRPr>
            </a:lvl1pPr>
            <a:lvl2pPr marL="914400" lvl="1" indent="-228600" algn="l">
              <a:lnSpc>
                <a:spcPct val="100000"/>
              </a:lnSpc>
              <a:spcBef>
                <a:spcPts val="360"/>
              </a:spcBef>
              <a:spcAft>
                <a:spcPts val="0"/>
              </a:spcAft>
              <a:buClr>
                <a:srgbClr val="888888"/>
              </a:buClr>
              <a:buSzPts val="2000"/>
              <a:buNone/>
              <a:defRPr sz="2000">
                <a:solidFill>
                  <a:srgbClr val="888888"/>
                </a:solidFill>
              </a:defRPr>
            </a:lvl2pPr>
            <a:lvl3pPr marL="1371600" lvl="2" indent="-228600" algn="l">
              <a:lnSpc>
                <a:spcPct val="100000"/>
              </a:lnSpc>
              <a:spcBef>
                <a:spcPts val="360"/>
              </a:spcBef>
              <a:spcAft>
                <a:spcPts val="0"/>
              </a:spcAft>
              <a:buClr>
                <a:srgbClr val="888888"/>
              </a:buClr>
              <a:buSzPts val="1800"/>
              <a:buNone/>
              <a:defRPr sz="1800">
                <a:solidFill>
                  <a:srgbClr val="888888"/>
                </a:solidFill>
              </a:defRPr>
            </a:lvl3pPr>
            <a:lvl4pPr marL="1828800" lvl="3" indent="-228600" algn="l">
              <a:lnSpc>
                <a:spcPct val="100000"/>
              </a:lnSpc>
              <a:spcBef>
                <a:spcPts val="360"/>
              </a:spcBef>
              <a:spcAft>
                <a:spcPts val="0"/>
              </a:spcAft>
              <a:buClr>
                <a:srgbClr val="888888"/>
              </a:buClr>
              <a:buSzPts val="1600"/>
              <a:buNone/>
              <a:defRPr sz="1600">
                <a:solidFill>
                  <a:srgbClr val="888888"/>
                </a:solidFill>
              </a:defRPr>
            </a:lvl4pPr>
            <a:lvl5pPr marL="2286000" lvl="4" indent="-228600" algn="l">
              <a:lnSpc>
                <a:spcPct val="100000"/>
              </a:lnSpc>
              <a:spcBef>
                <a:spcPts val="36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am x4">
  <p:cSld name="Team x4">
    <p:spTree>
      <p:nvGrpSpPr>
        <p:cNvPr id="1" name="Shape 119"/>
        <p:cNvGrpSpPr/>
        <p:nvPr/>
      </p:nvGrpSpPr>
      <p:grpSpPr>
        <a:xfrm>
          <a:off x="0" y="0"/>
          <a:ext cx="0" cy="0"/>
          <a:chOff x="0" y="0"/>
          <a:chExt cx="0" cy="0"/>
        </a:xfrm>
      </p:grpSpPr>
      <p:sp>
        <p:nvSpPr>
          <p:cNvPr id="120" name="Google Shape;120;p25"/>
          <p:cNvSpPr/>
          <p:nvPr/>
        </p:nvSpPr>
        <p:spPr>
          <a:xfrm>
            <a:off x="-24064" y="3390900"/>
            <a:ext cx="12216063" cy="3467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a:solidFill>
                <a:schemeClr val="lt1"/>
              </a:solidFill>
              <a:latin typeface="EB Garamond"/>
              <a:ea typeface="EB Garamond"/>
              <a:cs typeface="EB Garamond"/>
              <a:sym typeface="EB Garamond"/>
            </a:endParaRPr>
          </a:p>
        </p:txBody>
      </p:sp>
      <p:sp>
        <p:nvSpPr>
          <p:cNvPr id="121" name="Google Shape;121;p25"/>
          <p:cNvSpPr txBox="1">
            <a:spLocks noGrp="1"/>
          </p:cNvSpPr>
          <p:nvPr>
            <p:ph type="title"/>
          </p:nvPr>
        </p:nvSpPr>
        <p:spPr>
          <a:xfrm>
            <a:off x="758952" y="1216152"/>
            <a:ext cx="10671048" cy="768096"/>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25"/>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5"/>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24" name="Google Shape;124;p25"/>
          <p:cNvSpPr>
            <a:spLocks noGrp="1"/>
          </p:cNvSpPr>
          <p:nvPr>
            <p:ph type="pic" idx="2"/>
          </p:nvPr>
        </p:nvSpPr>
        <p:spPr>
          <a:xfrm>
            <a:off x="758905" y="2392023"/>
            <a:ext cx="2596896" cy="2596896"/>
          </a:xfrm>
          <a:prstGeom prst="rect">
            <a:avLst/>
          </a:prstGeom>
          <a:solidFill>
            <a:srgbClr val="E3E5BC"/>
          </a:solidFill>
          <a:ln>
            <a:noFill/>
          </a:ln>
        </p:spPr>
      </p:sp>
      <p:sp>
        <p:nvSpPr>
          <p:cNvPr id="125" name="Google Shape;125;p25"/>
          <p:cNvSpPr txBox="1">
            <a:spLocks noGrp="1"/>
          </p:cNvSpPr>
          <p:nvPr>
            <p:ph type="body" idx="1"/>
          </p:nvPr>
        </p:nvSpPr>
        <p:spPr>
          <a:xfrm>
            <a:off x="758905" y="4989515"/>
            <a:ext cx="2598737" cy="1109662"/>
          </a:xfrm>
          <a:prstGeom prst="rect">
            <a:avLst/>
          </a:prstGeom>
          <a:solidFill>
            <a:schemeClr val="lt1"/>
          </a:solidFill>
          <a:ln>
            <a:noFill/>
          </a:ln>
        </p:spPr>
        <p:txBody>
          <a:bodyPr spcFirstLastPara="1" wrap="square" lIns="0" tIns="274300" rIns="0"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25"/>
          <p:cNvSpPr txBox="1">
            <a:spLocks noGrp="1"/>
          </p:cNvSpPr>
          <p:nvPr>
            <p:ph type="body" idx="3"/>
          </p:nvPr>
        </p:nvSpPr>
        <p:spPr>
          <a:xfrm>
            <a:off x="916885" y="5599755"/>
            <a:ext cx="2283472" cy="365125"/>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400"/>
              <a:buNone/>
              <a:defRPr sz="14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25"/>
          <p:cNvSpPr>
            <a:spLocks noGrp="1"/>
          </p:cNvSpPr>
          <p:nvPr>
            <p:ph type="pic" idx="4"/>
          </p:nvPr>
        </p:nvSpPr>
        <p:spPr>
          <a:xfrm>
            <a:off x="3517361" y="2392619"/>
            <a:ext cx="2596896" cy="2596896"/>
          </a:xfrm>
          <a:prstGeom prst="rect">
            <a:avLst/>
          </a:prstGeom>
          <a:solidFill>
            <a:srgbClr val="E3E5BC"/>
          </a:solidFill>
          <a:ln>
            <a:noFill/>
          </a:ln>
        </p:spPr>
      </p:sp>
      <p:sp>
        <p:nvSpPr>
          <p:cNvPr id="128" name="Google Shape;128;p25"/>
          <p:cNvSpPr txBox="1">
            <a:spLocks noGrp="1"/>
          </p:cNvSpPr>
          <p:nvPr>
            <p:ph type="body" idx="5"/>
          </p:nvPr>
        </p:nvSpPr>
        <p:spPr>
          <a:xfrm>
            <a:off x="3516747" y="4990111"/>
            <a:ext cx="2598737" cy="1109662"/>
          </a:xfrm>
          <a:prstGeom prst="rect">
            <a:avLst/>
          </a:prstGeom>
          <a:solidFill>
            <a:schemeClr val="lt1"/>
          </a:solidFill>
          <a:ln>
            <a:noFill/>
          </a:ln>
        </p:spPr>
        <p:txBody>
          <a:bodyPr spcFirstLastPara="1" wrap="square" lIns="0" tIns="274300" rIns="0"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25"/>
          <p:cNvSpPr txBox="1">
            <a:spLocks noGrp="1"/>
          </p:cNvSpPr>
          <p:nvPr>
            <p:ph type="body" idx="6"/>
          </p:nvPr>
        </p:nvSpPr>
        <p:spPr>
          <a:xfrm>
            <a:off x="3674073" y="5600351"/>
            <a:ext cx="2283472" cy="365125"/>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400"/>
              <a:buNone/>
              <a:defRPr sz="14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25"/>
          <p:cNvSpPr>
            <a:spLocks noGrp="1"/>
          </p:cNvSpPr>
          <p:nvPr>
            <p:ph type="pic" idx="7"/>
          </p:nvPr>
        </p:nvSpPr>
        <p:spPr>
          <a:xfrm>
            <a:off x="6275817" y="2393215"/>
            <a:ext cx="2596896" cy="2596896"/>
          </a:xfrm>
          <a:prstGeom prst="rect">
            <a:avLst/>
          </a:prstGeom>
          <a:solidFill>
            <a:srgbClr val="E3E5BC"/>
          </a:solidFill>
          <a:ln>
            <a:noFill/>
          </a:ln>
        </p:spPr>
      </p:sp>
      <p:sp>
        <p:nvSpPr>
          <p:cNvPr id="131" name="Google Shape;131;p25"/>
          <p:cNvSpPr txBox="1">
            <a:spLocks noGrp="1"/>
          </p:cNvSpPr>
          <p:nvPr>
            <p:ph type="body" idx="8"/>
          </p:nvPr>
        </p:nvSpPr>
        <p:spPr>
          <a:xfrm>
            <a:off x="6274589" y="4990707"/>
            <a:ext cx="2598737" cy="1109662"/>
          </a:xfrm>
          <a:prstGeom prst="rect">
            <a:avLst/>
          </a:prstGeom>
          <a:solidFill>
            <a:schemeClr val="lt1"/>
          </a:solidFill>
          <a:ln>
            <a:noFill/>
          </a:ln>
        </p:spPr>
        <p:txBody>
          <a:bodyPr spcFirstLastPara="1" wrap="square" lIns="0" tIns="274300" rIns="0"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25"/>
          <p:cNvSpPr txBox="1">
            <a:spLocks noGrp="1"/>
          </p:cNvSpPr>
          <p:nvPr>
            <p:ph type="body" idx="9"/>
          </p:nvPr>
        </p:nvSpPr>
        <p:spPr>
          <a:xfrm>
            <a:off x="6432529" y="5600947"/>
            <a:ext cx="2283472" cy="365125"/>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400"/>
              <a:buNone/>
              <a:defRPr sz="14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25"/>
          <p:cNvSpPr>
            <a:spLocks noGrp="1"/>
          </p:cNvSpPr>
          <p:nvPr>
            <p:ph type="pic" idx="13"/>
          </p:nvPr>
        </p:nvSpPr>
        <p:spPr>
          <a:xfrm>
            <a:off x="9034272" y="2393215"/>
            <a:ext cx="2596896" cy="2596896"/>
          </a:xfrm>
          <a:prstGeom prst="rect">
            <a:avLst/>
          </a:prstGeom>
          <a:solidFill>
            <a:srgbClr val="E3E5BC"/>
          </a:solidFill>
          <a:ln>
            <a:noFill/>
          </a:ln>
        </p:spPr>
      </p:sp>
      <p:sp>
        <p:nvSpPr>
          <p:cNvPr id="134" name="Google Shape;134;p25"/>
          <p:cNvSpPr txBox="1">
            <a:spLocks noGrp="1"/>
          </p:cNvSpPr>
          <p:nvPr>
            <p:ph type="body" idx="14"/>
          </p:nvPr>
        </p:nvSpPr>
        <p:spPr>
          <a:xfrm>
            <a:off x="9032431" y="4990707"/>
            <a:ext cx="2598737" cy="1109662"/>
          </a:xfrm>
          <a:prstGeom prst="rect">
            <a:avLst/>
          </a:prstGeom>
          <a:solidFill>
            <a:schemeClr val="lt1"/>
          </a:solidFill>
          <a:ln>
            <a:noFill/>
          </a:ln>
        </p:spPr>
        <p:txBody>
          <a:bodyPr spcFirstLastPara="1" wrap="square" lIns="0" tIns="274300" rIns="0"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25"/>
          <p:cNvSpPr txBox="1">
            <a:spLocks noGrp="1"/>
          </p:cNvSpPr>
          <p:nvPr>
            <p:ph type="body" idx="15"/>
          </p:nvPr>
        </p:nvSpPr>
        <p:spPr>
          <a:xfrm>
            <a:off x="9190984" y="5600947"/>
            <a:ext cx="2283472" cy="365125"/>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400"/>
              <a:buNone/>
              <a:defRPr sz="14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eam x8">
  <p:cSld name="Team x8">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758952" y="539496"/>
            <a:ext cx="10671048" cy="768096"/>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26"/>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26"/>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40" name="Google Shape;140;p26"/>
          <p:cNvSpPr>
            <a:spLocks noGrp="1"/>
          </p:cNvSpPr>
          <p:nvPr>
            <p:ph type="pic" idx="2"/>
          </p:nvPr>
        </p:nvSpPr>
        <p:spPr>
          <a:xfrm>
            <a:off x="1271016" y="1545336"/>
            <a:ext cx="2029968" cy="1828800"/>
          </a:xfrm>
          <a:prstGeom prst="rect">
            <a:avLst/>
          </a:prstGeom>
          <a:solidFill>
            <a:srgbClr val="E3E5BC"/>
          </a:solidFill>
          <a:ln>
            <a:noFill/>
          </a:ln>
        </p:spPr>
      </p:sp>
      <p:sp>
        <p:nvSpPr>
          <p:cNvPr id="141" name="Google Shape;141;p26"/>
          <p:cNvSpPr txBox="1">
            <a:spLocks noGrp="1"/>
          </p:cNvSpPr>
          <p:nvPr>
            <p:ph type="body" idx="1"/>
          </p:nvPr>
        </p:nvSpPr>
        <p:spPr>
          <a:xfrm>
            <a:off x="1271016" y="3191256"/>
            <a:ext cx="2029968" cy="694944"/>
          </a:xfrm>
          <a:prstGeom prst="rect">
            <a:avLst/>
          </a:prstGeom>
          <a:solidFill>
            <a:schemeClr val="accent4"/>
          </a:solidFill>
          <a:ln>
            <a:noFill/>
          </a:ln>
        </p:spPr>
        <p:txBody>
          <a:bodyPr spcFirstLastPara="1" wrap="square" lIns="0" tIns="155425" rIns="0" bIns="45700"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26"/>
          <p:cNvSpPr txBox="1">
            <a:spLocks noGrp="1"/>
          </p:cNvSpPr>
          <p:nvPr>
            <p:ph type="body" idx="3"/>
          </p:nvPr>
        </p:nvSpPr>
        <p:spPr>
          <a:xfrm>
            <a:off x="1271016" y="3616960"/>
            <a:ext cx="2029968"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200"/>
              <a:buNone/>
              <a:defRPr sz="12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26"/>
          <p:cNvSpPr>
            <a:spLocks noGrp="1"/>
          </p:cNvSpPr>
          <p:nvPr>
            <p:ph type="pic" idx="4"/>
          </p:nvPr>
        </p:nvSpPr>
        <p:spPr>
          <a:xfrm>
            <a:off x="1271016" y="4144264"/>
            <a:ext cx="2029968" cy="1828800"/>
          </a:xfrm>
          <a:prstGeom prst="rect">
            <a:avLst/>
          </a:prstGeom>
          <a:solidFill>
            <a:srgbClr val="E3E5BC"/>
          </a:solidFill>
          <a:ln>
            <a:noFill/>
          </a:ln>
        </p:spPr>
      </p:sp>
      <p:sp>
        <p:nvSpPr>
          <p:cNvPr id="144" name="Google Shape;144;p26"/>
          <p:cNvSpPr txBox="1">
            <a:spLocks noGrp="1"/>
          </p:cNvSpPr>
          <p:nvPr>
            <p:ph type="body" idx="5"/>
          </p:nvPr>
        </p:nvSpPr>
        <p:spPr>
          <a:xfrm>
            <a:off x="1271016" y="5790184"/>
            <a:ext cx="2029968" cy="694944"/>
          </a:xfrm>
          <a:prstGeom prst="rect">
            <a:avLst/>
          </a:prstGeom>
          <a:solidFill>
            <a:schemeClr val="accent1"/>
          </a:solidFill>
          <a:ln>
            <a:noFill/>
          </a:ln>
        </p:spPr>
        <p:txBody>
          <a:bodyPr spcFirstLastPara="1" wrap="square" lIns="0" tIns="155425" rIns="0" bIns="45700"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26"/>
          <p:cNvSpPr txBox="1">
            <a:spLocks noGrp="1"/>
          </p:cNvSpPr>
          <p:nvPr>
            <p:ph type="body" idx="6"/>
          </p:nvPr>
        </p:nvSpPr>
        <p:spPr>
          <a:xfrm>
            <a:off x="1271016" y="6215888"/>
            <a:ext cx="2029968"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200"/>
              <a:buNone/>
              <a:defRPr sz="12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26"/>
          <p:cNvSpPr>
            <a:spLocks noGrp="1"/>
          </p:cNvSpPr>
          <p:nvPr>
            <p:ph type="pic" idx="7"/>
          </p:nvPr>
        </p:nvSpPr>
        <p:spPr>
          <a:xfrm>
            <a:off x="3828288" y="1545336"/>
            <a:ext cx="2029968" cy="1828800"/>
          </a:xfrm>
          <a:prstGeom prst="rect">
            <a:avLst/>
          </a:prstGeom>
          <a:solidFill>
            <a:srgbClr val="E3E5BC"/>
          </a:solidFill>
          <a:ln>
            <a:noFill/>
          </a:ln>
        </p:spPr>
      </p:sp>
      <p:sp>
        <p:nvSpPr>
          <p:cNvPr id="147" name="Google Shape;147;p26"/>
          <p:cNvSpPr txBox="1">
            <a:spLocks noGrp="1"/>
          </p:cNvSpPr>
          <p:nvPr>
            <p:ph type="body" idx="8"/>
          </p:nvPr>
        </p:nvSpPr>
        <p:spPr>
          <a:xfrm>
            <a:off x="3828288" y="3191256"/>
            <a:ext cx="2029968" cy="694944"/>
          </a:xfrm>
          <a:prstGeom prst="rect">
            <a:avLst/>
          </a:prstGeom>
          <a:solidFill>
            <a:schemeClr val="accent1"/>
          </a:solidFill>
          <a:ln>
            <a:noFill/>
          </a:ln>
        </p:spPr>
        <p:txBody>
          <a:bodyPr spcFirstLastPara="1" wrap="square" lIns="0" tIns="155425" rIns="0" bIns="45700"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26"/>
          <p:cNvSpPr txBox="1">
            <a:spLocks noGrp="1"/>
          </p:cNvSpPr>
          <p:nvPr>
            <p:ph type="body" idx="9"/>
          </p:nvPr>
        </p:nvSpPr>
        <p:spPr>
          <a:xfrm>
            <a:off x="3828288" y="3616960"/>
            <a:ext cx="2029968"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200"/>
              <a:buNone/>
              <a:defRPr sz="12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26"/>
          <p:cNvSpPr>
            <a:spLocks noGrp="1"/>
          </p:cNvSpPr>
          <p:nvPr>
            <p:ph type="pic" idx="13"/>
          </p:nvPr>
        </p:nvSpPr>
        <p:spPr>
          <a:xfrm>
            <a:off x="3828288" y="4144264"/>
            <a:ext cx="2029968" cy="1828800"/>
          </a:xfrm>
          <a:prstGeom prst="rect">
            <a:avLst/>
          </a:prstGeom>
          <a:solidFill>
            <a:srgbClr val="E3E5BC"/>
          </a:solidFill>
          <a:ln>
            <a:noFill/>
          </a:ln>
        </p:spPr>
      </p:sp>
      <p:sp>
        <p:nvSpPr>
          <p:cNvPr id="150" name="Google Shape;150;p26"/>
          <p:cNvSpPr txBox="1">
            <a:spLocks noGrp="1"/>
          </p:cNvSpPr>
          <p:nvPr>
            <p:ph type="body" idx="14"/>
          </p:nvPr>
        </p:nvSpPr>
        <p:spPr>
          <a:xfrm>
            <a:off x="3828288" y="5790184"/>
            <a:ext cx="2029968" cy="694944"/>
          </a:xfrm>
          <a:prstGeom prst="rect">
            <a:avLst/>
          </a:prstGeom>
          <a:solidFill>
            <a:schemeClr val="accent4"/>
          </a:solidFill>
          <a:ln>
            <a:noFill/>
          </a:ln>
        </p:spPr>
        <p:txBody>
          <a:bodyPr spcFirstLastPara="1" wrap="square" lIns="0" tIns="155425" rIns="0" bIns="45700"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26"/>
          <p:cNvSpPr txBox="1">
            <a:spLocks noGrp="1"/>
          </p:cNvSpPr>
          <p:nvPr>
            <p:ph type="body" idx="15"/>
          </p:nvPr>
        </p:nvSpPr>
        <p:spPr>
          <a:xfrm>
            <a:off x="3828288" y="6215888"/>
            <a:ext cx="2029968"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200"/>
              <a:buNone/>
              <a:defRPr sz="12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26"/>
          <p:cNvSpPr>
            <a:spLocks noGrp="1"/>
          </p:cNvSpPr>
          <p:nvPr>
            <p:ph type="pic" idx="16"/>
          </p:nvPr>
        </p:nvSpPr>
        <p:spPr>
          <a:xfrm>
            <a:off x="6385560" y="1545336"/>
            <a:ext cx="2029968" cy="1828800"/>
          </a:xfrm>
          <a:prstGeom prst="rect">
            <a:avLst/>
          </a:prstGeom>
          <a:solidFill>
            <a:srgbClr val="E3E5BC"/>
          </a:solidFill>
          <a:ln>
            <a:noFill/>
          </a:ln>
        </p:spPr>
      </p:sp>
      <p:sp>
        <p:nvSpPr>
          <p:cNvPr id="153" name="Google Shape;153;p26"/>
          <p:cNvSpPr txBox="1">
            <a:spLocks noGrp="1"/>
          </p:cNvSpPr>
          <p:nvPr>
            <p:ph type="body" idx="17"/>
          </p:nvPr>
        </p:nvSpPr>
        <p:spPr>
          <a:xfrm>
            <a:off x="6385560" y="3191256"/>
            <a:ext cx="2029968" cy="694944"/>
          </a:xfrm>
          <a:prstGeom prst="rect">
            <a:avLst/>
          </a:prstGeom>
          <a:solidFill>
            <a:schemeClr val="accent4"/>
          </a:solidFill>
          <a:ln>
            <a:noFill/>
          </a:ln>
        </p:spPr>
        <p:txBody>
          <a:bodyPr spcFirstLastPara="1" wrap="square" lIns="0" tIns="155425" rIns="0" bIns="45700"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26"/>
          <p:cNvSpPr txBox="1">
            <a:spLocks noGrp="1"/>
          </p:cNvSpPr>
          <p:nvPr>
            <p:ph type="body" idx="18"/>
          </p:nvPr>
        </p:nvSpPr>
        <p:spPr>
          <a:xfrm>
            <a:off x="6385560" y="3616960"/>
            <a:ext cx="2029968"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200"/>
              <a:buNone/>
              <a:defRPr sz="12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26"/>
          <p:cNvSpPr>
            <a:spLocks noGrp="1"/>
          </p:cNvSpPr>
          <p:nvPr>
            <p:ph type="pic" idx="19"/>
          </p:nvPr>
        </p:nvSpPr>
        <p:spPr>
          <a:xfrm>
            <a:off x="6385560" y="4144264"/>
            <a:ext cx="2029968" cy="1828800"/>
          </a:xfrm>
          <a:prstGeom prst="rect">
            <a:avLst/>
          </a:prstGeom>
          <a:solidFill>
            <a:srgbClr val="E3E5BC"/>
          </a:solidFill>
          <a:ln>
            <a:noFill/>
          </a:ln>
        </p:spPr>
      </p:sp>
      <p:sp>
        <p:nvSpPr>
          <p:cNvPr id="156" name="Google Shape;156;p26"/>
          <p:cNvSpPr txBox="1">
            <a:spLocks noGrp="1"/>
          </p:cNvSpPr>
          <p:nvPr>
            <p:ph type="body" idx="20"/>
          </p:nvPr>
        </p:nvSpPr>
        <p:spPr>
          <a:xfrm>
            <a:off x="6385560" y="5790184"/>
            <a:ext cx="2029968" cy="694944"/>
          </a:xfrm>
          <a:prstGeom prst="rect">
            <a:avLst/>
          </a:prstGeom>
          <a:solidFill>
            <a:schemeClr val="accent1"/>
          </a:solidFill>
          <a:ln>
            <a:noFill/>
          </a:ln>
        </p:spPr>
        <p:txBody>
          <a:bodyPr spcFirstLastPara="1" wrap="square" lIns="0" tIns="155425" rIns="0" bIns="45700"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26"/>
          <p:cNvSpPr txBox="1">
            <a:spLocks noGrp="1"/>
          </p:cNvSpPr>
          <p:nvPr>
            <p:ph type="body" idx="21"/>
          </p:nvPr>
        </p:nvSpPr>
        <p:spPr>
          <a:xfrm>
            <a:off x="6385560" y="6215888"/>
            <a:ext cx="2029968"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200"/>
              <a:buNone/>
              <a:defRPr sz="12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26"/>
          <p:cNvSpPr>
            <a:spLocks noGrp="1"/>
          </p:cNvSpPr>
          <p:nvPr>
            <p:ph type="pic" idx="22"/>
          </p:nvPr>
        </p:nvSpPr>
        <p:spPr>
          <a:xfrm>
            <a:off x="8942832" y="1545336"/>
            <a:ext cx="2029968" cy="1828800"/>
          </a:xfrm>
          <a:prstGeom prst="rect">
            <a:avLst/>
          </a:prstGeom>
          <a:solidFill>
            <a:srgbClr val="E3E5BC"/>
          </a:solidFill>
          <a:ln>
            <a:noFill/>
          </a:ln>
        </p:spPr>
      </p:sp>
      <p:sp>
        <p:nvSpPr>
          <p:cNvPr id="159" name="Google Shape;159;p26"/>
          <p:cNvSpPr txBox="1">
            <a:spLocks noGrp="1"/>
          </p:cNvSpPr>
          <p:nvPr>
            <p:ph type="body" idx="23"/>
          </p:nvPr>
        </p:nvSpPr>
        <p:spPr>
          <a:xfrm>
            <a:off x="8942832" y="3191256"/>
            <a:ext cx="2029968" cy="694944"/>
          </a:xfrm>
          <a:prstGeom prst="rect">
            <a:avLst/>
          </a:prstGeom>
          <a:solidFill>
            <a:schemeClr val="accent1"/>
          </a:solidFill>
          <a:ln>
            <a:noFill/>
          </a:ln>
        </p:spPr>
        <p:txBody>
          <a:bodyPr spcFirstLastPara="1" wrap="square" lIns="0" tIns="155425" rIns="0" bIns="45700"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26"/>
          <p:cNvSpPr txBox="1">
            <a:spLocks noGrp="1"/>
          </p:cNvSpPr>
          <p:nvPr>
            <p:ph type="body" idx="24"/>
          </p:nvPr>
        </p:nvSpPr>
        <p:spPr>
          <a:xfrm>
            <a:off x="8942832" y="3616960"/>
            <a:ext cx="2029968"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200"/>
              <a:buNone/>
              <a:defRPr sz="12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26"/>
          <p:cNvSpPr>
            <a:spLocks noGrp="1"/>
          </p:cNvSpPr>
          <p:nvPr>
            <p:ph type="pic" idx="25"/>
          </p:nvPr>
        </p:nvSpPr>
        <p:spPr>
          <a:xfrm>
            <a:off x="8942832" y="4144264"/>
            <a:ext cx="2029968" cy="1828800"/>
          </a:xfrm>
          <a:prstGeom prst="rect">
            <a:avLst/>
          </a:prstGeom>
          <a:solidFill>
            <a:srgbClr val="E3E5BC"/>
          </a:solidFill>
          <a:ln>
            <a:noFill/>
          </a:ln>
        </p:spPr>
      </p:sp>
      <p:sp>
        <p:nvSpPr>
          <p:cNvPr id="162" name="Google Shape;162;p26"/>
          <p:cNvSpPr txBox="1">
            <a:spLocks noGrp="1"/>
          </p:cNvSpPr>
          <p:nvPr>
            <p:ph type="body" idx="26"/>
          </p:nvPr>
        </p:nvSpPr>
        <p:spPr>
          <a:xfrm>
            <a:off x="8942832" y="5790184"/>
            <a:ext cx="2029968" cy="694944"/>
          </a:xfrm>
          <a:prstGeom prst="rect">
            <a:avLst/>
          </a:prstGeom>
          <a:solidFill>
            <a:schemeClr val="accent4"/>
          </a:solidFill>
          <a:ln>
            <a:noFill/>
          </a:ln>
        </p:spPr>
        <p:txBody>
          <a:bodyPr spcFirstLastPara="1" wrap="square" lIns="0" tIns="155425" rIns="0" bIns="45700"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26"/>
          <p:cNvSpPr txBox="1">
            <a:spLocks noGrp="1"/>
          </p:cNvSpPr>
          <p:nvPr>
            <p:ph type="body" idx="27"/>
          </p:nvPr>
        </p:nvSpPr>
        <p:spPr>
          <a:xfrm>
            <a:off x="8942832" y="6215888"/>
            <a:ext cx="2029968"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200"/>
              <a:buNone/>
              <a:defRPr sz="12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 Column">
  <p:cSld name="5 Column">
    <p:spTree>
      <p:nvGrpSpPr>
        <p:cNvPr id="1" name="Shape 164"/>
        <p:cNvGrpSpPr/>
        <p:nvPr/>
      </p:nvGrpSpPr>
      <p:grpSpPr>
        <a:xfrm>
          <a:off x="0" y="0"/>
          <a:ext cx="0" cy="0"/>
          <a:chOff x="0" y="0"/>
          <a:chExt cx="0" cy="0"/>
        </a:xfrm>
      </p:grpSpPr>
      <p:sp>
        <p:nvSpPr>
          <p:cNvPr id="165" name="Google Shape;165;p27"/>
          <p:cNvSpPr/>
          <p:nvPr/>
        </p:nvSpPr>
        <p:spPr>
          <a:xfrm>
            <a:off x="685338" y="3796480"/>
            <a:ext cx="2011680" cy="151790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EB Garamond"/>
              <a:ea typeface="EB Garamond"/>
              <a:cs typeface="EB Garamond"/>
              <a:sym typeface="EB Garamond"/>
            </a:endParaRPr>
          </a:p>
        </p:txBody>
      </p:sp>
      <p:sp>
        <p:nvSpPr>
          <p:cNvPr id="166" name="Google Shape;166;p27"/>
          <p:cNvSpPr/>
          <p:nvPr/>
        </p:nvSpPr>
        <p:spPr>
          <a:xfrm>
            <a:off x="2900911" y="3796480"/>
            <a:ext cx="2011680" cy="1517904"/>
          </a:xfrm>
          <a:prstGeom prst="rect">
            <a:avLst/>
          </a:prstGeom>
          <a:solidFill>
            <a:srgbClr val="DCE6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EB Garamond"/>
              <a:ea typeface="EB Garamond"/>
              <a:cs typeface="EB Garamond"/>
              <a:sym typeface="EB Garamond"/>
            </a:endParaRPr>
          </a:p>
        </p:txBody>
      </p:sp>
      <p:sp>
        <p:nvSpPr>
          <p:cNvPr id="167" name="Google Shape;167;p27"/>
          <p:cNvSpPr/>
          <p:nvPr/>
        </p:nvSpPr>
        <p:spPr>
          <a:xfrm>
            <a:off x="5116484" y="3796480"/>
            <a:ext cx="2011680" cy="151790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EB Garamond"/>
              <a:ea typeface="EB Garamond"/>
              <a:cs typeface="EB Garamond"/>
              <a:sym typeface="EB Garamond"/>
            </a:endParaRPr>
          </a:p>
        </p:txBody>
      </p:sp>
      <p:sp>
        <p:nvSpPr>
          <p:cNvPr id="168" name="Google Shape;168;p27"/>
          <p:cNvSpPr/>
          <p:nvPr/>
        </p:nvSpPr>
        <p:spPr>
          <a:xfrm>
            <a:off x="9547629" y="3796480"/>
            <a:ext cx="2011680" cy="151790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EB Garamond"/>
              <a:ea typeface="EB Garamond"/>
              <a:cs typeface="EB Garamond"/>
              <a:sym typeface="EB Garamond"/>
            </a:endParaRPr>
          </a:p>
        </p:txBody>
      </p:sp>
      <p:sp>
        <p:nvSpPr>
          <p:cNvPr id="169" name="Google Shape;169;p27"/>
          <p:cNvSpPr/>
          <p:nvPr/>
        </p:nvSpPr>
        <p:spPr>
          <a:xfrm>
            <a:off x="7332057" y="3796480"/>
            <a:ext cx="2011680" cy="1517904"/>
          </a:xfrm>
          <a:prstGeom prst="rect">
            <a:avLst/>
          </a:prstGeom>
          <a:solidFill>
            <a:srgbClr val="DCE6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EB Garamond"/>
              <a:ea typeface="EB Garamond"/>
              <a:cs typeface="EB Garamond"/>
              <a:sym typeface="EB Garamond"/>
            </a:endParaRPr>
          </a:p>
        </p:txBody>
      </p:sp>
      <p:sp>
        <p:nvSpPr>
          <p:cNvPr id="170" name="Google Shape;170;p27"/>
          <p:cNvSpPr txBox="1">
            <a:spLocks noGrp="1"/>
          </p:cNvSpPr>
          <p:nvPr>
            <p:ph type="title"/>
          </p:nvPr>
        </p:nvSpPr>
        <p:spPr>
          <a:xfrm>
            <a:off x="758952" y="841248"/>
            <a:ext cx="10671048" cy="768096"/>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27"/>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27"/>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73" name="Google Shape;173;p27"/>
          <p:cNvSpPr txBox="1">
            <a:spLocks noGrp="1"/>
          </p:cNvSpPr>
          <p:nvPr>
            <p:ph type="body" idx="1"/>
          </p:nvPr>
        </p:nvSpPr>
        <p:spPr>
          <a:xfrm>
            <a:off x="685338" y="2491684"/>
            <a:ext cx="2011680" cy="2825173"/>
          </a:xfrm>
          <a:prstGeom prst="rect">
            <a:avLst/>
          </a:prstGeom>
          <a:noFill/>
          <a:ln w="12700" cap="flat" cmpd="sng">
            <a:solidFill>
              <a:schemeClr val="accent1"/>
            </a:solidFill>
            <a:prstDash val="solid"/>
            <a:round/>
            <a:headEnd type="none" w="sm" len="sm"/>
            <a:tailEnd type="none" w="sm" len="sm"/>
          </a:ln>
        </p:spPr>
        <p:txBody>
          <a:bodyPr spcFirstLastPara="1" wrap="square" lIns="91425" tIns="685800" rIns="91425"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4" name="Google Shape;174;p27"/>
          <p:cNvSpPr>
            <a:spLocks noGrp="1"/>
          </p:cNvSpPr>
          <p:nvPr>
            <p:ph type="pic" idx="2"/>
          </p:nvPr>
        </p:nvSpPr>
        <p:spPr>
          <a:xfrm>
            <a:off x="1339134" y="2111058"/>
            <a:ext cx="704088" cy="704088"/>
          </a:xfrm>
          <a:prstGeom prst="ellipse">
            <a:avLst/>
          </a:prstGeom>
          <a:solidFill>
            <a:schemeClr val="accent1"/>
          </a:solidFill>
          <a:ln>
            <a:noFill/>
          </a:ln>
        </p:spPr>
      </p:sp>
      <p:sp>
        <p:nvSpPr>
          <p:cNvPr id="175" name="Google Shape;175;p27"/>
          <p:cNvSpPr txBox="1">
            <a:spLocks noGrp="1"/>
          </p:cNvSpPr>
          <p:nvPr>
            <p:ph type="body" idx="3"/>
          </p:nvPr>
        </p:nvSpPr>
        <p:spPr>
          <a:xfrm>
            <a:off x="731058" y="3888404"/>
            <a:ext cx="1920240" cy="137160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p27"/>
          <p:cNvSpPr txBox="1">
            <a:spLocks noGrp="1"/>
          </p:cNvSpPr>
          <p:nvPr>
            <p:ph type="body" idx="4"/>
          </p:nvPr>
        </p:nvSpPr>
        <p:spPr>
          <a:xfrm>
            <a:off x="2900910" y="2491684"/>
            <a:ext cx="2011680" cy="2825173"/>
          </a:xfrm>
          <a:prstGeom prst="rect">
            <a:avLst/>
          </a:prstGeom>
          <a:noFill/>
          <a:ln w="12700" cap="flat" cmpd="sng">
            <a:solidFill>
              <a:schemeClr val="accent3"/>
            </a:solidFill>
            <a:prstDash val="solid"/>
            <a:round/>
            <a:headEnd type="none" w="sm" len="sm"/>
            <a:tailEnd type="none" w="sm" len="sm"/>
          </a:ln>
        </p:spPr>
        <p:txBody>
          <a:bodyPr spcFirstLastPara="1" wrap="square" lIns="91425" tIns="685800" rIns="91425"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7" name="Google Shape;177;p27"/>
          <p:cNvSpPr>
            <a:spLocks noGrp="1"/>
          </p:cNvSpPr>
          <p:nvPr>
            <p:ph type="pic" idx="5"/>
          </p:nvPr>
        </p:nvSpPr>
        <p:spPr>
          <a:xfrm>
            <a:off x="3554707" y="2111058"/>
            <a:ext cx="704088" cy="704088"/>
          </a:xfrm>
          <a:prstGeom prst="ellipse">
            <a:avLst/>
          </a:prstGeom>
          <a:solidFill>
            <a:schemeClr val="accent3"/>
          </a:solidFill>
          <a:ln>
            <a:noFill/>
          </a:ln>
        </p:spPr>
      </p:sp>
      <p:sp>
        <p:nvSpPr>
          <p:cNvPr id="178" name="Google Shape;178;p27"/>
          <p:cNvSpPr txBox="1">
            <a:spLocks noGrp="1"/>
          </p:cNvSpPr>
          <p:nvPr>
            <p:ph type="body" idx="6"/>
          </p:nvPr>
        </p:nvSpPr>
        <p:spPr>
          <a:xfrm>
            <a:off x="2946630" y="3888404"/>
            <a:ext cx="1920240" cy="137160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9" name="Google Shape;179;p27"/>
          <p:cNvSpPr txBox="1">
            <a:spLocks noGrp="1"/>
          </p:cNvSpPr>
          <p:nvPr>
            <p:ph type="body" idx="7"/>
          </p:nvPr>
        </p:nvSpPr>
        <p:spPr>
          <a:xfrm>
            <a:off x="5116484" y="2491684"/>
            <a:ext cx="2011680" cy="2825173"/>
          </a:xfrm>
          <a:prstGeom prst="rect">
            <a:avLst/>
          </a:prstGeom>
          <a:noFill/>
          <a:ln w="12700" cap="flat" cmpd="sng">
            <a:solidFill>
              <a:schemeClr val="accent1"/>
            </a:solidFill>
            <a:prstDash val="solid"/>
            <a:round/>
            <a:headEnd type="none" w="sm" len="sm"/>
            <a:tailEnd type="none" w="sm" len="sm"/>
          </a:ln>
        </p:spPr>
        <p:txBody>
          <a:bodyPr spcFirstLastPara="1" wrap="square" lIns="91425" tIns="685800" rIns="91425"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0" name="Google Shape;180;p27"/>
          <p:cNvSpPr>
            <a:spLocks noGrp="1"/>
          </p:cNvSpPr>
          <p:nvPr>
            <p:ph type="pic" idx="8"/>
          </p:nvPr>
        </p:nvSpPr>
        <p:spPr>
          <a:xfrm>
            <a:off x="5770280" y="2111058"/>
            <a:ext cx="704088" cy="704088"/>
          </a:xfrm>
          <a:prstGeom prst="ellipse">
            <a:avLst/>
          </a:prstGeom>
          <a:solidFill>
            <a:schemeClr val="accent1"/>
          </a:solidFill>
          <a:ln>
            <a:noFill/>
          </a:ln>
        </p:spPr>
      </p:sp>
      <p:sp>
        <p:nvSpPr>
          <p:cNvPr id="181" name="Google Shape;181;p27"/>
          <p:cNvSpPr txBox="1">
            <a:spLocks noGrp="1"/>
          </p:cNvSpPr>
          <p:nvPr>
            <p:ph type="body" idx="9"/>
          </p:nvPr>
        </p:nvSpPr>
        <p:spPr>
          <a:xfrm>
            <a:off x="5162204" y="3888404"/>
            <a:ext cx="1920240" cy="137160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27"/>
          <p:cNvSpPr txBox="1">
            <a:spLocks noGrp="1"/>
          </p:cNvSpPr>
          <p:nvPr>
            <p:ph type="body" idx="13"/>
          </p:nvPr>
        </p:nvSpPr>
        <p:spPr>
          <a:xfrm>
            <a:off x="7332057" y="2491684"/>
            <a:ext cx="2011680" cy="2825173"/>
          </a:xfrm>
          <a:prstGeom prst="rect">
            <a:avLst/>
          </a:prstGeom>
          <a:noFill/>
          <a:ln w="12700" cap="flat" cmpd="sng">
            <a:solidFill>
              <a:schemeClr val="accent3"/>
            </a:solidFill>
            <a:prstDash val="solid"/>
            <a:round/>
            <a:headEnd type="none" w="sm" len="sm"/>
            <a:tailEnd type="none" w="sm" len="sm"/>
          </a:ln>
        </p:spPr>
        <p:txBody>
          <a:bodyPr spcFirstLastPara="1" wrap="square" lIns="91425" tIns="685800" rIns="91425"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3" name="Google Shape;183;p27"/>
          <p:cNvSpPr>
            <a:spLocks noGrp="1"/>
          </p:cNvSpPr>
          <p:nvPr>
            <p:ph type="pic" idx="14"/>
          </p:nvPr>
        </p:nvSpPr>
        <p:spPr>
          <a:xfrm>
            <a:off x="7985853" y="2111058"/>
            <a:ext cx="704088" cy="704088"/>
          </a:xfrm>
          <a:prstGeom prst="ellipse">
            <a:avLst/>
          </a:prstGeom>
          <a:solidFill>
            <a:schemeClr val="accent3"/>
          </a:solidFill>
          <a:ln>
            <a:noFill/>
          </a:ln>
        </p:spPr>
      </p:sp>
      <p:sp>
        <p:nvSpPr>
          <p:cNvPr id="184" name="Google Shape;184;p27"/>
          <p:cNvSpPr txBox="1">
            <a:spLocks noGrp="1"/>
          </p:cNvSpPr>
          <p:nvPr>
            <p:ph type="body" idx="15"/>
          </p:nvPr>
        </p:nvSpPr>
        <p:spPr>
          <a:xfrm>
            <a:off x="7377777" y="3888404"/>
            <a:ext cx="1920240" cy="137160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 name="Google Shape;185;p27"/>
          <p:cNvSpPr txBox="1">
            <a:spLocks noGrp="1"/>
          </p:cNvSpPr>
          <p:nvPr>
            <p:ph type="body" idx="16"/>
          </p:nvPr>
        </p:nvSpPr>
        <p:spPr>
          <a:xfrm>
            <a:off x="9547629" y="2491684"/>
            <a:ext cx="2011680" cy="2825173"/>
          </a:xfrm>
          <a:prstGeom prst="rect">
            <a:avLst/>
          </a:prstGeom>
          <a:noFill/>
          <a:ln w="12700" cap="flat" cmpd="sng">
            <a:solidFill>
              <a:schemeClr val="accent1"/>
            </a:solidFill>
            <a:prstDash val="solid"/>
            <a:round/>
            <a:headEnd type="none" w="sm" len="sm"/>
            <a:tailEnd type="none" w="sm" len="sm"/>
          </a:ln>
        </p:spPr>
        <p:txBody>
          <a:bodyPr spcFirstLastPara="1" wrap="square" lIns="91425" tIns="685800" rIns="91425"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6" name="Google Shape;186;p27"/>
          <p:cNvSpPr>
            <a:spLocks noGrp="1"/>
          </p:cNvSpPr>
          <p:nvPr>
            <p:ph type="pic" idx="17"/>
          </p:nvPr>
        </p:nvSpPr>
        <p:spPr>
          <a:xfrm>
            <a:off x="10201425" y="2111058"/>
            <a:ext cx="704088" cy="704088"/>
          </a:xfrm>
          <a:prstGeom prst="ellipse">
            <a:avLst/>
          </a:prstGeom>
          <a:solidFill>
            <a:schemeClr val="accent1"/>
          </a:solidFill>
          <a:ln>
            <a:noFill/>
          </a:ln>
        </p:spPr>
      </p:sp>
      <p:sp>
        <p:nvSpPr>
          <p:cNvPr id="187" name="Google Shape;187;p27"/>
          <p:cNvSpPr txBox="1">
            <a:spLocks noGrp="1"/>
          </p:cNvSpPr>
          <p:nvPr>
            <p:ph type="body" idx="18"/>
          </p:nvPr>
        </p:nvSpPr>
        <p:spPr>
          <a:xfrm>
            <a:off x="9593349" y="3888404"/>
            <a:ext cx="1920240" cy="137160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88"/>
        <p:cNvGrpSpPr/>
        <p:nvPr/>
      </p:nvGrpSpPr>
      <p:grpSpPr>
        <a:xfrm>
          <a:off x="0" y="0"/>
          <a:ext cx="0" cy="0"/>
          <a:chOff x="0" y="0"/>
          <a:chExt cx="0" cy="0"/>
        </a:xfrm>
      </p:grpSpPr>
      <p:sp>
        <p:nvSpPr>
          <p:cNvPr id="189" name="Google Shape;189;p28"/>
          <p:cNvSpPr txBox="1">
            <a:spLocks noGrp="1"/>
          </p:cNvSpPr>
          <p:nvPr>
            <p:ph type="title"/>
          </p:nvPr>
        </p:nvSpPr>
        <p:spPr>
          <a:xfrm>
            <a:off x="758952" y="1234440"/>
            <a:ext cx="10671048" cy="768096"/>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0" name="Google Shape;190;p28"/>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28"/>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92" name="Google Shape;192;p28"/>
          <p:cNvSpPr txBox="1">
            <a:spLocks noGrp="1"/>
          </p:cNvSpPr>
          <p:nvPr>
            <p:ph type="body" idx="1"/>
          </p:nvPr>
        </p:nvSpPr>
        <p:spPr>
          <a:xfrm>
            <a:off x="713232" y="2743200"/>
            <a:ext cx="3328416" cy="3557016"/>
          </a:xfrm>
          <a:prstGeom prst="rect">
            <a:avLst/>
          </a:prstGeom>
          <a:noFill/>
          <a:ln w="12700" cap="flat" cmpd="sng">
            <a:solidFill>
              <a:schemeClr val="accent3"/>
            </a:solidFill>
            <a:prstDash val="solid"/>
            <a:round/>
            <a:headEnd type="none" w="sm" len="sm"/>
            <a:tailEnd type="none" w="sm" len="sm"/>
          </a:ln>
        </p:spPr>
        <p:txBody>
          <a:bodyPr spcFirstLastPara="1" wrap="square" lIns="91425" tIns="685800" rIns="91425"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93" name="Google Shape;193;p28"/>
          <p:cNvSpPr>
            <a:spLocks noGrp="1"/>
          </p:cNvSpPr>
          <p:nvPr>
            <p:ph type="pic" idx="2"/>
          </p:nvPr>
        </p:nvSpPr>
        <p:spPr>
          <a:xfrm>
            <a:off x="1911096" y="2258568"/>
            <a:ext cx="932688" cy="932688"/>
          </a:xfrm>
          <a:prstGeom prst="ellipse">
            <a:avLst/>
          </a:prstGeom>
          <a:solidFill>
            <a:schemeClr val="accent3"/>
          </a:solidFill>
          <a:ln>
            <a:noFill/>
          </a:ln>
        </p:spPr>
      </p:sp>
      <p:sp>
        <p:nvSpPr>
          <p:cNvPr id="194" name="Google Shape;194;p28"/>
          <p:cNvSpPr txBox="1">
            <a:spLocks noGrp="1"/>
          </p:cNvSpPr>
          <p:nvPr>
            <p:ph type="body" idx="3"/>
          </p:nvPr>
        </p:nvSpPr>
        <p:spPr>
          <a:xfrm>
            <a:off x="992124" y="3950208"/>
            <a:ext cx="2770632" cy="2206752"/>
          </a:xfrm>
          <a:prstGeom prst="rect">
            <a:avLst/>
          </a:prstGeom>
          <a:noFill/>
          <a:ln>
            <a:noFill/>
          </a:ln>
        </p:spPr>
        <p:txBody>
          <a:bodyPr spcFirstLastPara="1" wrap="square" lIns="91425" tIns="45700" rIns="91425" bIns="45700" anchor="t" anchorCtr="0">
            <a:noAutofit/>
          </a:bodyPr>
          <a:lstStyle>
            <a:lvl1pPr marL="457200" lvl="0" indent="-323850" algn="l">
              <a:lnSpc>
                <a:spcPct val="100000"/>
              </a:lnSpc>
              <a:spcBef>
                <a:spcPts val="360"/>
              </a:spcBef>
              <a:spcAft>
                <a:spcPts val="0"/>
              </a:spcAft>
              <a:buClr>
                <a:schemeClr val="accent6"/>
              </a:buClr>
              <a:buSzPts val="1500"/>
              <a:buFont typeface="Arial"/>
              <a:buChar char="•"/>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28"/>
          <p:cNvSpPr txBox="1">
            <a:spLocks noGrp="1"/>
          </p:cNvSpPr>
          <p:nvPr>
            <p:ph type="body" idx="4"/>
          </p:nvPr>
        </p:nvSpPr>
        <p:spPr>
          <a:xfrm>
            <a:off x="4443984" y="2743200"/>
            <a:ext cx="3328416" cy="3557016"/>
          </a:xfrm>
          <a:prstGeom prst="rect">
            <a:avLst/>
          </a:prstGeom>
          <a:noFill/>
          <a:ln w="12700" cap="flat" cmpd="sng">
            <a:solidFill>
              <a:schemeClr val="accent1"/>
            </a:solidFill>
            <a:prstDash val="solid"/>
            <a:round/>
            <a:headEnd type="none" w="sm" len="sm"/>
            <a:tailEnd type="none" w="sm" len="sm"/>
          </a:ln>
        </p:spPr>
        <p:txBody>
          <a:bodyPr spcFirstLastPara="1" wrap="square" lIns="91425" tIns="685800" rIns="91425"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96" name="Google Shape;196;p28"/>
          <p:cNvSpPr>
            <a:spLocks noGrp="1"/>
          </p:cNvSpPr>
          <p:nvPr>
            <p:ph type="pic" idx="5"/>
          </p:nvPr>
        </p:nvSpPr>
        <p:spPr>
          <a:xfrm>
            <a:off x="5641848" y="2258568"/>
            <a:ext cx="932688" cy="932688"/>
          </a:xfrm>
          <a:prstGeom prst="ellipse">
            <a:avLst/>
          </a:prstGeom>
          <a:solidFill>
            <a:schemeClr val="accent1"/>
          </a:solidFill>
          <a:ln>
            <a:noFill/>
          </a:ln>
        </p:spPr>
      </p:sp>
      <p:sp>
        <p:nvSpPr>
          <p:cNvPr id="197" name="Google Shape;197;p28"/>
          <p:cNvSpPr txBox="1">
            <a:spLocks noGrp="1"/>
          </p:cNvSpPr>
          <p:nvPr>
            <p:ph type="body" idx="6"/>
          </p:nvPr>
        </p:nvSpPr>
        <p:spPr>
          <a:xfrm>
            <a:off x="4722876" y="3950208"/>
            <a:ext cx="2770632" cy="2206752"/>
          </a:xfrm>
          <a:prstGeom prst="rect">
            <a:avLst/>
          </a:prstGeom>
          <a:noFill/>
          <a:ln>
            <a:noFill/>
          </a:ln>
        </p:spPr>
        <p:txBody>
          <a:bodyPr spcFirstLastPara="1" wrap="square" lIns="91425" tIns="45700" rIns="91425" bIns="45700" anchor="t" anchorCtr="0">
            <a:noAutofit/>
          </a:bodyPr>
          <a:lstStyle>
            <a:lvl1pPr marL="457200" lvl="0" indent="-323850" algn="l">
              <a:lnSpc>
                <a:spcPct val="100000"/>
              </a:lnSpc>
              <a:spcBef>
                <a:spcPts val="360"/>
              </a:spcBef>
              <a:spcAft>
                <a:spcPts val="0"/>
              </a:spcAft>
              <a:buClr>
                <a:schemeClr val="accent6"/>
              </a:buClr>
              <a:buSzPts val="1500"/>
              <a:buFont typeface="Arial"/>
              <a:buChar char="•"/>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8" name="Google Shape;198;p28"/>
          <p:cNvSpPr txBox="1">
            <a:spLocks noGrp="1"/>
          </p:cNvSpPr>
          <p:nvPr>
            <p:ph type="body" idx="7"/>
          </p:nvPr>
        </p:nvSpPr>
        <p:spPr>
          <a:xfrm>
            <a:off x="8092440" y="2743200"/>
            <a:ext cx="3328416" cy="3557016"/>
          </a:xfrm>
          <a:prstGeom prst="rect">
            <a:avLst/>
          </a:prstGeom>
          <a:noFill/>
          <a:ln w="12700" cap="flat" cmpd="sng">
            <a:solidFill>
              <a:schemeClr val="accent4"/>
            </a:solidFill>
            <a:prstDash val="solid"/>
            <a:round/>
            <a:headEnd type="none" w="sm" len="sm"/>
            <a:tailEnd type="none" w="sm" len="sm"/>
          </a:ln>
        </p:spPr>
        <p:txBody>
          <a:bodyPr spcFirstLastPara="1" wrap="square" lIns="91425" tIns="685800" rIns="91425"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99" name="Google Shape;199;p28"/>
          <p:cNvSpPr>
            <a:spLocks noGrp="1"/>
          </p:cNvSpPr>
          <p:nvPr>
            <p:ph type="pic" idx="8"/>
          </p:nvPr>
        </p:nvSpPr>
        <p:spPr>
          <a:xfrm>
            <a:off x="9290304" y="2258568"/>
            <a:ext cx="932688" cy="932688"/>
          </a:xfrm>
          <a:prstGeom prst="ellipse">
            <a:avLst/>
          </a:prstGeom>
          <a:solidFill>
            <a:schemeClr val="accent4"/>
          </a:solidFill>
          <a:ln>
            <a:noFill/>
          </a:ln>
        </p:spPr>
      </p:sp>
      <p:sp>
        <p:nvSpPr>
          <p:cNvPr id="200" name="Google Shape;200;p28"/>
          <p:cNvSpPr txBox="1">
            <a:spLocks noGrp="1"/>
          </p:cNvSpPr>
          <p:nvPr>
            <p:ph type="body" idx="9"/>
          </p:nvPr>
        </p:nvSpPr>
        <p:spPr>
          <a:xfrm>
            <a:off x="8371332" y="3950208"/>
            <a:ext cx="2770632" cy="2206752"/>
          </a:xfrm>
          <a:prstGeom prst="rect">
            <a:avLst/>
          </a:prstGeom>
          <a:noFill/>
          <a:ln>
            <a:noFill/>
          </a:ln>
        </p:spPr>
        <p:txBody>
          <a:bodyPr spcFirstLastPara="1" wrap="square" lIns="91425" tIns="45700" rIns="91425" bIns="45700" anchor="t" anchorCtr="0">
            <a:noAutofit/>
          </a:bodyPr>
          <a:lstStyle>
            <a:lvl1pPr marL="457200" lvl="0" indent="-323850" algn="l">
              <a:lnSpc>
                <a:spcPct val="100000"/>
              </a:lnSpc>
              <a:spcBef>
                <a:spcPts val="360"/>
              </a:spcBef>
              <a:spcAft>
                <a:spcPts val="0"/>
              </a:spcAft>
              <a:buClr>
                <a:schemeClr val="accent6"/>
              </a:buClr>
              <a:buSzPts val="1500"/>
              <a:buFont typeface="Arial"/>
              <a:buChar char="•"/>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01"/>
        <p:cNvGrpSpPr/>
        <p:nvPr/>
      </p:nvGrpSpPr>
      <p:grpSpPr>
        <a:xfrm>
          <a:off x="0" y="0"/>
          <a:ext cx="0" cy="0"/>
          <a:chOff x="0" y="0"/>
          <a:chExt cx="0" cy="0"/>
        </a:xfrm>
      </p:grpSpPr>
      <p:sp>
        <p:nvSpPr>
          <p:cNvPr id="202" name="Google Shape;202;p29" descr="preencoded.png"/>
          <p:cNvSpPr/>
          <p:nvPr/>
        </p:nvSpPr>
        <p:spPr>
          <a:xfrm>
            <a:off x="-5568" y="-2784"/>
            <a:ext cx="3443288" cy="6891337"/>
          </a:xfrm>
          <a:custGeom>
            <a:avLst/>
            <a:gdLst/>
            <a:ahLst/>
            <a:cxnLst/>
            <a:rect l="l" t="t" r="r" b="b"/>
            <a:pathLst>
              <a:path w="3443288" h="6891337" extrusionOk="0">
                <a:moveTo>
                  <a:pt x="3443288" y="0"/>
                </a:moveTo>
                <a:lnTo>
                  <a:pt x="0" y="0"/>
                </a:lnTo>
                <a:lnTo>
                  <a:pt x="0" y="6891338"/>
                </a:lnTo>
                <a:lnTo>
                  <a:pt x="3443288" y="6891338"/>
                </a:lnTo>
                <a:lnTo>
                  <a:pt x="3443288"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pic>
        <p:nvPicPr>
          <p:cNvPr id="203" name="Google Shape;203;p29" descr="preencoded.png"/>
          <p:cNvPicPr preferRelativeResize="0"/>
          <p:nvPr/>
        </p:nvPicPr>
        <p:blipFill rotWithShape="1">
          <a:blip r:embed="rId2">
            <a:alphaModFix/>
          </a:blip>
          <a:srcRect/>
          <a:stretch/>
        </p:blipFill>
        <p:spPr>
          <a:xfrm>
            <a:off x="1703311" y="-2784"/>
            <a:ext cx="1734410" cy="5167313"/>
          </a:xfrm>
          <a:prstGeom prst="rect">
            <a:avLst/>
          </a:prstGeom>
          <a:noFill/>
          <a:ln>
            <a:noFill/>
          </a:ln>
        </p:spPr>
      </p:pic>
      <p:sp>
        <p:nvSpPr>
          <p:cNvPr id="204" name="Google Shape;204;p29"/>
          <p:cNvSpPr/>
          <p:nvPr/>
        </p:nvSpPr>
        <p:spPr>
          <a:xfrm>
            <a:off x="1721621" y="-2784"/>
            <a:ext cx="1716115" cy="1720853"/>
          </a:xfrm>
          <a:custGeom>
            <a:avLst/>
            <a:gdLst/>
            <a:ahLst/>
            <a:cxnLst/>
            <a:rect l="l" t="t" r="r" b="b"/>
            <a:pathLst>
              <a:path w="1716115" h="1720853" extrusionOk="0">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lt1">
              <a:alpha val="9882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05" name="Google Shape;205;p29" descr="preencoded.png"/>
          <p:cNvSpPr/>
          <p:nvPr/>
        </p:nvSpPr>
        <p:spPr>
          <a:xfrm>
            <a:off x="-5568" y="3440504"/>
            <a:ext cx="3443288" cy="3448050"/>
          </a:xfrm>
          <a:custGeom>
            <a:avLst/>
            <a:gdLst/>
            <a:ahLst/>
            <a:cxnLst/>
            <a:rect l="l" t="t" r="r" b="b"/>
            <a:pathLst>
              <a:path w="3443288" h="3448050" extrusionOk="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pic>
        <p:nvPicPr>
          <p:cNvPr id="206" name="Google Shape;206;p29" descr="preencoded.png"/>
          <p:cNvPicPr preferRelativeResize="0"/>
          <p:nvPr/>
        </p:nvPicPr>
        <p:blipFill rotWithShape="1">
          <a:blip r:embed="rId3">
            <a:alphaModFix/>
          </a:blip>
          <a:srcRect/>
          <a:stretch/>
        </p:blipFill>
        <p:spPr>
          <a:xfrm>
            <a:off x="1718457" y="3440504"/>
            <a:ext cx="1719263" cy="1724025"/>
          </a:xfrm>
          <a:prstGeom prst="rect">
            <a:avLst/>
          </a:prstGeom>
          <a:noFill/>
          <a:ln>
            <a:noFill/>
          </a:ln>
        </p:spPr>
      </p:pic>
      <p:sp>
        <p:nvSpPr>
          <p:cNvPr id="207" name="Google Shape;207;p29"/>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8" name="Google Shape;208;p29"/>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09" name="Google Shape;209;p29"/>
          <p:cNvSpPr txBox="1">
            <a:spLocks noGrp="1"/>
          </p:cNvSpPr>
          <p:nvPr>
            <p:ph type="title"/>
          </p:nvPr>
        </p:nvSpPr>
        <p:spPr>
          <a:xfrm>
            <a:off x="3986784" y="1243584"/>
            <a:ext cx="8165592" cy="76809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29"/>
          <p:cNvSpPr txBox="1">
            <a:spLocks noGrp="1"/>
          </p:cNvSpPr>
          <p:nvPr>
            <p:ph type="body" idx="1"/>
          </p:nvPr>
        </p:nvSpPr>
        <p:spPr>
          <a:xfrm>
            <a:off x="3685032" y="2255520"/>
            <a:ext cx="3741928" cy="4306380"/>
          </a:xfrm>
          <a:prstGeom prst="rect">
            <a:avLst/>
          </a:prstGeom>
          <a:noFill/>
          <a:ln>
            <a:noFill/>
          </a:ln>
        </p:spPr>
        <p:txBody>
          <a:bodyPr spcFirstLastPara="1" wrap="square" lIns="45700" tIns="45700" rIns="45700" bIns="45700" anchor="t" anchorCtr="0">
            <a:noAutofit/>
          </a:bodyPr>
          <a:lstStyle>
            <a:lvl1pPr marL="457200" lvl="0" indent="-323850" algn="l">
              <a:lnSpc>
                <a:spcPct val="100000"/>
              </a:lnSpc>
              <a:spcBef>
                <a:spcPts val="360"/>
              </a:spcBef>
              <a:spcAft>
                <a:spcPts val="0"/>
              </a:spcAft>
              <a:buClr>
                <a:schemeClr val="accent6"/>
              </a:buClr>
              <a:buSzPts val="1500"/>
              <a:buChar char="•"/>
              <a:defRPr sz="1500"/>
            </a:lvl1pPr>
            <a:lvl2pPr marL="914400" lvl="1" indent="-311150" algn="l">
              <a:lnSpc>
                <a:spcPct val="100000"/>
              </a:lnSpc>
              <a:spcBef>
                <a:spcPts val="360"/>
              </a:spcBef>
              <a:spcAft>
                <a:spcPts val="0"/>
              </a:spcAft>
              <a:buClr>
                <a:schemeClr val="accent6"/>
              </a:buClr>
              <a:buSzPts val="1300"/>
              <a:buChar char="•"/>
              <a:defRPr sz="1300"/>
            </a:lvl2pPr>
            <a:lvl3pPr marL="1371600" lvl="2" indent="-304800" algn="l">
              <a:lnSpc>
                <a:spcPct val="100000"/>
              </a:lnSpc>
              <a:spcBef>
                <a:spcPts val="360"/>
              </a:spcBef>
              <a:spcAft>
                <a:spcPts val="0"/>
              </a:spcAft>
              <a:buClr>
                <a:schemeClr val="accent6"/>
              </a:buClr>
              <a:buSzPts val="1200"/>
              <a:buChar char="•"/>
              <a:defRPr sz="1200"/>
            </a:lvl3pPr>
            <a:lvl4pPr marL="1828800" lvl="3" indent="-304800" algn="l">
              <a:lnSpc>
                <a:spcPct val="100000"/>
              </a:lnSpc>
              <a:spcBef>
                <a:spcPts val="360"/>
              </a:spcBef>
              <a:spcAft>
                <a:spcPts val="0"/>
              </a:spcAft>
              <a:buClr>
                <a:schemeClr val="accent6"/>
              </a:buClr>
              <a:buSzPts val="1200"/>
              <a:buChar char="•"/>
              <a:defRPr sz="1200"/>
            </a:lvl4pPr>
            <a:lvl5pPr marL="2286000" lvl="4" indent="-304800" algn="l">
              <a:lnSpc>
                <a:spcPct val="100000"/>
              </a:lnSpc>
              <a:spcBef>
                <a:spcPts val="360"/>
              </a:spcBef>
              <a:spcAft>
                <a:spcPts val="0"/>
              </a:spcAft>
              <a:buClr>
                <a:schemeClr val="accent6"/>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29"/>
          <p:cNvSpPr txBox="1">
            <a:spLocks noGrp="1"/>
          </p:cNvSpPr>
          <p:nvPr>
            <p:ph type="body" idx="2"/>
          </p:nvPr>
        </p:nvSpPr>
        <p:spPr>
          <a:xfrm>
            <a:off x="7754112" y="2255520"/>
            <a:ext cx="3741928" cy="4306380"/>
          </a:xfrm>
          <a:prstGeom prst="rect">
            <a:avLst/>
          </a:prstGeom>
          <a:noFill/>
          <a:ln>
            <a:noFill/>
          </a:ln>
        </p:spPr>
        <p:txBody>
          <a:bodyPr spcFirstLastPara="1" wrap="square" lIns="45700" tIns="45700" rIns="45700" bIns="45700" anchor="t" anchorCtr="0">
            <a:noAutofit/>
          </a:bodyPr>
          <a:lstStyle>
            <a:lvl1pPr marL="457200" lvl="0" indent="-323850" algn="l">
              <a:lnSpc>
                <a:spcPct val="100000"/>
              </a:lnSpc>
              <a:spcBef>
                <a:spcPts val="360"/>
              </a:spcBef>
              <a:spcAft>
                <a:spcPts val="0"/>
              </a:spcAft>
              <a:buClr>
                <a:schemeClr val="accent6"/>
              </a:buClr>
              <a:buSzPts val="1500"/>
              <a:buChar char="•"/>
              <a:defRPr sz="1500"/>
            </a:lvl1pPr>
            <a:lvl2pPr marL="914400" lvl="1" indent="-311150" algn="l">
              <a:lnSpc>
                <a:spcPct val="100000"/>
              </a:lnSpc>
              <a:spcBef>
                <a:spcPts val="360"/>
              </a:spcBef>
              <a:spcAft>
                <a:spcPts val="0"/>
              </a:spcAft>
              <a:buClr>
                <a:schemeClr val="accent6"/>
              </a:buClr>
              <a:buSzPts val="1300"/>
              <a:buChar char="•"/>
              <a:defRPr sz="1300"/>
            </a:lvl2pPr>
            <a:lvl3pPr marL="1371600" lvl="2" indent="-304800" algn="l">
              <a:lnSpc>
                <a:spcPct val="100000"/>
              </a:lnSpc>
              <a:spcBef>
                <a:spcPts val="360"/>
              </a:spcBef>
              <a:spcAft>
                <a:spcPts val="0"/>
              </a:spcAft>
              <a:buClr>
                <a:schemeClr val="accent6"/>
              </a:buClr>
              <a:buSzPts val="1200"/>
              <a:buChar char="•"/>
              <a:defRPr sz="1200"/>
            </a:lvl3pPr>
            <a:lvl4pPr marL="1828800" lvl="3" indent="-304800" algn="l">
              <a:lnSpc>
                <a:spcPct val="100000"/>
              </a:lnSpc>
              <a:spcBef>
                <a:spcPts val="360"/>
              </a:spcBef>
              <a:spcAft>
                <a:spcPts val="0"/>
              </a:spcAft>
              <a:buClr>
                <a:schemeClr val="accent6"/>
              </a:buClr>
              <a:buSzPts val="1200"/>
              <a:buChar char="•"/>
              <a:defRPr sz="1200"/>
            </a:lvl4pPr>
            <a:lvl5pPr marL="2286000" lvl="4" indent="-304800" algn="l">
              <a:lnSpc>
                <a:spcPct val="100000"/>
              </a:lnSpc>
              <a:spcBef>
                <a:spcPts val="360"/>
              </a:spcBef>
              <a:spcAft>
                <a:spcPts val="0"/>
              </a:spcAft>
              <a:buClr>
                <a:schemeClr val="accent6"/>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2"/>
        <p:cNvGrpSpPr/>
        <p:nvPr/>
      </p:nvGrpSpPr>
      <p:grpSpPr>
        <a:xfrm>
          <a:off x="0" y="0"/>
          <a:ext cx="0" cy="0"/>
          <a:chOff x="0" y="0"/>
          <a:chExt cx="0" cy="0"/>
        </a:xfrm>
      </p:grpSpPr>
      <p:sp>
        <p:nvSpPr>
          <p:cNvPr id="213" name="Google Shape;213;p30"/>
          <p:cNvSpPr/>
          <p:nvPr/>
        </p:nvSpPr>
        <p:spPr>
          <a:xfrm>
            <a:off x="1" y="0"/>
            <a:ext cx="2242827" cy="2102966"/>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14" name="Google Shape;214;p30"/>
          <p:cNvSpPr/>
          <p:nvPr/>
        </p:nvSpPr>
        <p:spPr>
          <a:xfrm rot="10800000">
            <a:off x="9949173" y="4755034"/>
            <a:ext cx="2242827" cy="2102966"/>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15" name="Google Shape;215;p30"/>
          <p:cNvSpPr txBox="1">
            <a:spLocks noGrp="1"/>
          </p:cNvSpPr>
          <p:nvPr>
            <p:ph type="title"/>
          </p:nvPr>
        </p:nvSpPr>
        <p:spPr>
          <a:xfrm>
            <a:off x="758952" y="1216152"/>
            <a:ext cx="10671048" cy="768096"/>
          </a:xfrm>
          <a:prstGeom prst="rect">
            <a:avLst/>
          </a:prstGeom>
          <a:noFill/>
          <a:ln>
            <a:noFill/>
          </a:ln>
        </p:spPr>
        <p:txBody>
          <a:bodyPr spcFirstLastPara="1" wrap="square" lIns="91425" tIns="45700" rIns="91425" bIns="45700" anchor="t" anchorCtr="0">
            <a:normAutofit/>
          </a:bodyPr>
          <a:lstStyle>
            <a:lvl1pPr lvl="0" algn="ctr">
              <a:lnSpc>
                <a:spcPct val="270833"/>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6" name="Google Shape;216;p30"/>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30"/>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18"/>
        <p:cNvGrpSpPr/>
        <p:nvPr/>
      </p:nvGrpSpPr>
      <p:grpSpPr>
        <a:xfrm>
          <a:off x="0" y="0"/>
          <a:ext cx="0" cy="0"/>
          <a:chOff x="0" y="0"/>
          <a:chExt cx="0" cy="0"/>
        </a:xfrm>
      </p:grpSpPr>
      <p:sp>
        <p:nvSpPr>
          <p:cNvPr id="219" name="Google Shape;219;p31"/>
          <p:cNvSpPr/>
          <p:nvPr/>
        </p:nvSpPr>
        <p:spPr>
          <a:xfrm rot="10800000">
            <a:off x="9949173" y="4755034"/>
            <a:ext cx="2242827" cy="2102966"/>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20" name="Google Shape;220;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ctr">
              <a:lnSpc>
                <a:spcPct val="152343"/>
              </a:lnSpc>
              <a:spcBef>
                <a:spcPts val="0"/>
              </a:spcBef>
              <a:spcAft>
                <a:spcPts val="0"/>
              </a:spcAft>
              <a:buClr>
                <a:schemeClr val="accent6"/>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1" name="Google Shape;221;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360"/>
              </a:spcBef>
              <a:spcAft>
                <a:spcPts val="0"/>
              </a:spcAft>
              <a:buClr>
                <a:schemeClr val="accent6"/>
              </a:buClr>
              <a:buSzPts val="3200"/>
              <a:buChar char="•"/>
              <a:defRPr sz="3200"/>
            </a:lvl1pPr>
            <a:lvl2pPr marL="914400" lvl="1" indent="-406400" algn="l">
              <a:lnSpc>
                <a:spcPct val="100000"/>
              </a:lnSpc>
              <a:spcBef>
                <a:spcPts val="360"/>
              </a:spcBef>
              <a:spcAft>
                <a:spcPts val="0"/>
              </a:spcAft>
              <a:buClr>
                <a:schemeClr val="accent6"/>
              </a:buClr>
              <a:buSzPts val="2800"/>
              <a:buChar char="•"/>
              <a:defRPr sz="2800"/>
            </a:lvl2pPr>
            <a:lvl3pPr marL="1371600" lvl="2" indent="-381000" algn="l">
              <a:lnSpc>
                <a:spcPct val="100000"/>
              </a:lnSpc>
              <a:spcBef>
                <a:spcPts val="360"/>
              </a:spcBef>
              <a:spcAft>
                <a:spcPts val="0"/>
              </a:spcAft>
              <a:buClr>
                <a:schemeClr val="accent6"/>
              </a:buClr>
              <a:buSzPts val="2400"/>
              <a:buChar char="•"/>
              <a:defRPr sz="2400"/>
            </a:lvl3pPr>
            <a:lvl4pPr marL="1828800" lvl="3" indent="-355600" algn="l">
              <a:lnSpc>
                <a:spcPct val="100000"/>
              </a:lnSpc>
              <a:spcBef>
                <a:spcPts val="360"/>
              </a:spcBef>
              <a:spcAft>
                <a:spcPts val="0"/>
              </a:spcAft>
              <a:buClr>
                <a:schemeClr val="accent6"/>
              </a:buClr>
              <a:buSzPts val="2000"/>
              <a:buChar char="•"/>
              <a:defRPr sz="2000"/>
            </a:lvl4pPr>
            <a:lvl5pPr marL="2286000" lvl="4" indent="-355600" algn="l">
              <a:lnSpc>
                <a:spcPct val="100000"/>
              </a:lnSpc>
              <a:spcBef>
                <a:spcPts val="360"/>
              </a:spcBef>
              <a:spcAft>
                <a:spcPts val="0"/>
              </a:spcAft>
              <a:buClr>
                <a:schemeClr val="accent6"/>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22" name="Google Shape;222;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6"/>
              </a:buClr>
              <a:buSzPts val="1600"/>
              <a:buNone/>
              <a:defRPr sz="1600"/>
            </a:lvl1pPr>
            <a:lvl2pPr marL="914400" lvl="1" indent="-228600" algn="l">
              <a:lnSpc>
                <a:spcPct val="100000"/>
              </a:lnSpc>
              <a:spcBef>
                <a:spcPts val="360"/>
              </a:spcBef>
              <a:spcAft>
                <a:spcPts val="0"/>
              </a:spcAft>
              <a:buClr>
                <a:schemeClr val="accent6"/>
              </a:buClr>
              <a:buSzPts val="1400"/>
              <a:buNone/>
              <a:defRPr sz="1400"/>
            </a:lvl2pPr>
            <a:lvl3pPr marL="1371600" lvl="2" indent="-228600" algn="l">
              <a:lnSpc>
                <a:spcPct val="100000"/>
              </a:lnSpc>
              <a:spcBef>
                <a:spcPts val="360"/>
              </a:spcBef>
              <a:spcAft>
                <a:spcPts val="0"/>
              </a:spcAft>
              <a:buClr>
                <a:schemeClr val="accent6"/>
              </a:buClr>
              <a:buSzPts val="1200"/>
              <a:buNone/>
              <a:defRPr sz="1200"/>
            </a:lvl3pPr>
            <a:lvl4pPr marL="1828800" lvl="3" indent="-228600" algn="l">
              <a:lnSpc>
                <a:spcPct val="100000"/>
              </a:lnSpc>
              <a:spcBef>
                <a:spcPts val="360"/>
              </a:spcBef>
              <a:spcAft>
                <a:spcPts val="0"/>
              </a:spcAft>
              <a:buClr>
                <a:schemeClr val="accent6"/>
              </a:buClr>
              <a:buSzPts val="1000"/>
              <a:buNone/>
              <a:defRPr sz="1000"/>
            </a:lvl4pPr>
            <a:lvl5pPr marL="2286000" lvl="4" indent="-228600" algn="l">
              <a:lnSpc>
                <a:spcPct val="100000"/>
              </a:lnSpc>
              <a:spcBef>
                <a:spcPts val="360"/>
              </a:spcBef>
              <a:spcAft>
                <a:spcPts val="0"/>
              </a:spcAft>
              <a:buClr>
                <a:schemeClr val="accent6"/>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23" name="Google Shape;223;p31"/>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p31"/>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6"/>
        <p:cNvGrpSpPr/>
        <p:nvPr/>
      </p:nvGrpSpPr>
      <p:grpSpPr>
        <a:xfrm>
          <a:off x="0" y="0"/>
          <a:ext cx="0" cy="0"/>
          <a:chOff x="0" y="0"/>
          <a:chExt cx="0" cy="0"/>
        </a:xfrm>
      </p:grpSpPr>
      <p:grpSp>
        <p:nvGrpSpPr>
          <p:cNvPr id="17" name="Google Shape;17;p14"/>
          <p:cNvGrpSpPr/>
          <p:nvPr/>
        </p:nvGrpSpPr>
        <p:grpSpPr>
          <a:xfrm>
            <a:off x="6452303" y="3405019"/>
            <a:ext cx="5739697" cy="3467971"/>
            <a:chOff x="5009037" y="2525712"/>
            <a:chExt cx="7170193" cy="4332288"/>
          </a:xfrm>
        </p:grpSpPr>
        <p:sp>
          <p:nvSpPr>
            <p:cNvPr id="18" name="Google Shape;18;p14"/>
            <p:cNvSpPr/>
            <p:nvPr/>
          </p:nvSpPr>
          <p:spPr>
            <a:xfrm>
              <a:off x="5009037" y="2525712"/>
              <a:ext cx="3601721" cy="4332288"/>
            </a:xfrm>
            <a:custGeom>
              <a:avLst/>
              <a:gdLst/>
              <a:ahLst/>
              <a:cxnLst/>
              <a:rect l="l" t="t" r="r" b="b"/>
              <a:pathLst>
                <a:path w="1198" h="1441" extrusionOk="0">
                  <a:moveTo>
                    <a:pt x="1198" y="0"/>
                  </a:moveTo>
                  <a:lnTo>
                    <a:pt x="0" y="1441"/>
                  </a:lnTo>
                  <a:lnTo>
                    <a:pt x="1198" y="1441"/>
                  </a:lnTo>
                  <a:lnTo>
                    <a:pt x="1198"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9" name="Google Shape;19;p14"/>
            <p:cNvSpPr/>
            <p:nvPr/>
          </p:nvSpPr>
          <p:spPr>
            <a:xfrm>
              <a:off x="8589536" y="2525712"/>
              <a:ext cx="3589694" cy="4332288"/>
            </a:xfrm>
            <a:custGeom>
              <a:avLst/>
              <a:gdLst/>
              <a:ahLst/>
              <a:cxnLst/>
              <a:rect l="l" t="t" r="r" b="b"/>
              <a:pathLst>
                <a:path w="1194" h="1441" extrusionOk="0">
                  <a:moveTo>
                    <a:pt x="0" y="0"/>
                  </a:moveTo>
                  <a:lnTo>
                    <a:pt x="1194" y="1441"/>
                  </a:lnTo>
                  <a:lnTo>
                    <a:pt x="0" y="1441"/>
                  </a:lnTo>
                  <a:lnTo>
                    <a:pt x="0"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grpSp>
      <p:grpSp>
        <p:nvGrpSpPr>
          <p:cNvPr id="20" name="Google Shape;20;p14"/>
          <p:cNvGrpSpPr/>
          <p:nvPr/>
        </p:nvGrpSpPr>
        <p:grpSpPr>
          <a:xfrm rot="10800000">
            <a:off x="6465610" y="0"/>
            <a:ext cx="5739697" cy="3467971"/>
            <a:chOff x="5183405" y="2678112"/>
            <a:chExt cx="7170193" cy="4332288"/>
          </a:xfrm>
        </p:grpSpPr>
        <p:sp>
          <p:nvSpPr>
            <p:cNvPr id="21" name="Google Shape;21;p14"/>
            <p:cNvSpPr/>
            <p:nvPr/>
          </p:nvSpPr>
          <p:spPr>
            <a:xfrm>
              <a:off x="5183405" y="2678112"/>
              <a:ext cx="3601721" cy="4332288"/>
            </a:xfrm>
            <a:custGeom>
              <a:avLst/>
              <a:gdLst/>
              <a:ahLst/>
              <a:cxnLst/>
              <a:rect l="l" t="t" r="r" b="b"/>
              <a:pathLst>
                <a:path w="1198" h="1441" extrusionOk="0">
                  <a:moveTo>
                    <a:pt x="1198" y="0"/>
                  </a:moveTo>
                  <a:lnTo>
                    <a:pt x="0" y="1441"/>
                  </a:lnTo>
                  <a:lnTo>
                    <a:pt x="1198" y="1441"/>
                  </a:lnTo>
                  <a:lnTo>
                    <a:pt x="1198"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2" name="Google Shape;22;p14"/>
            <p:cNvSpPr/>
            <p:nvPr/>
          </p:nvSpPr>
          <p:spPr>
            <a:xfrm>
              <a:off x="8763903" y="2678112"/>
              <a:ext cx="3589695" cy="4332288"/>
            </a:xfrm>
            <a:custGeom>
              <a:avLst/>
              <a:gdLst/>
              <a:ahLst/>
              <a:cxnLst/>
              <a:rect l="l" t="t" r="r" b="b"/>
              <a:pathLst>
                <a:path w="1194" h="1441" extrusionOk="0">
                  <a:moveTo>
                    <a:pt x="0" y="0"/>
                  </a:moveTo>
                  <a:lnTo>
                    <a:pt x="1194" y="1441"/>
                  </a:lnTo>
                  <a:lnTo>
                    <a:pt x="0" y="1441"/>
                  </a:lnTo>
                  <a:lnTo>
                    <a:pt x="0"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grpSp>
      <p:sp>
        <p:nvSpPr>
          <p:cNvPr id="23" name="Google Shape;23;p14" descr="preencoded.png"/>
          <p:cNvSpPr/>
          <p:nvPr/>
        </p:nvSpPr>
        <p:spPr>
          <a:xfrm>
            <a:off x="7642518" y="4577658"/>
            <a:ext cx="775021" cy="775021"/>
          </a:xfrm>
          <a:custGeom>
            <a:avLst/>
            <a:gdLst/>
            <a:ahLst/>
            <a:cxnLst/>
            <a:rect l="l" t="t" r="r" b="b"/>
            <a:pathLst>
              <a:path w="775021" h="775021" extrusionOk="0">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4" name="Google Shape;24;p14"/>
          <p:cNvSpPr txBox="1">
            <a:spLocks noGrp="1"/>
          </p:cNvSpPr>
          <p:nvPr>
            <p:ph type="title"/>
          </p:nvPr>
        </p:nvSpPr>
        <p:spPr>
          <a:xfrm>
            <a:off x="1499616" y="1901952"/>
            <a:ext cx="5693664" cy="76809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4"/>
          <p:cNvSpPr txBox="1">
            <a:spLocks noGrp="1"/>
          </p:cNvSpPr>
          <p:nvPr>
            <p:ph type="body" idx="1"/>
          </p:nvPr>
        </p:nvSpPr>
        <p:spPr>
          <a:xfrm>
            <a:off x="1499616" y="2770632"/>
            <a:ext cx="5693664" cy="3122168"/>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0"/>
              </a:spcBef>
              <a:spcAft>
                <a:spcPts val="0"/>
              </a:spcAft>
              <a:buClr>
                <a:schemeClr val="accent6"/>
              </a:buClr>
              <a:buSzPts val="2400"/>
              <a:buNone/>
              <a:defRPr sz="2400"/>
            </a:lvl1pPr>
            <a:lvl2pPr marL="914400" lvl="1" indent="-355600" algn="l">
              <a:lnSpc>
                <a:spcPct val="150000"/>
              </a:lnSpc>
              <a:spcBef>
                <a:spcPts val="0"/>
              </a:spcBef>
              <a:spcAft>
                <a:spcPts val="0"/>
              </a:spcAft>
              <a:buClr>
                <a:schemeClr val="accent6"/>
              </a:buClr>
              <a:buSzPts val="2000"/>
              <a:buChar char="•"/>
              <a:defRPr sz="2000"/>
            </a:lvl2pPr>
            <a:lvl3pPr marL="1371600" lvl="2" indent="-342900" algn="l">
              <a:lnSpc>
                <a:spcPct val="150000"/>
              </a:lnSpc>
              <a:spcBef>
                <a:spcPts val="0"/>
              </a:spcBef>
              <a:spcAft>
                <a:spcPts val="0"/>
              </a:spcAft>
              <a:buClr>
                <a:schemeClr val="accent6"/>
              </a:buClr>
              <a:buSzPts val="1800"/>
              <a:buChar char="•"/>
              <a:defRPr sz="1800"/>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5"/>
        <p:cNvGrpSpPr/>
        <p:nvPr/>
      </p:nvGrpSpPr>
      <p:grpSpPr>
        <a:xfrm>
          <a:off x="0" y="0"/>
          <a:ext cx="0" cy="0"/>
          <a:chOff x="0" y="0"/>
          <a:chExt cx="0" cy="0"/>
        </a:xfrm>
      </p:grpSpPr>
      <p:sp>
        <p:nvSpPr>
          <p:cNvPr id="226" name="Google Shape;226;p32"/>
          <p:cNvSpPr/>
          <p:nvPr/>
        </p:nvSpPr>
        <p:spPr>
          <a:xfrm rot="10800000">
            <a:off x="9949173" y="4755034"/>
            <a:ext cx="2242827" cy="2102966"/>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27" name="Google Shape;227;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ctr">
              <a:lnSpc>
                <a:spcPct val="152343"/>
              </a:lnSpc>
              <a:spcBef>
                <a:spcPts val="0"/>
              </a:spcBef>
              <a:spcAft>
                <a:spcPts val="0"/>
              </a:spcAft>
              <a:buClr>
                <a:schemeClr val="accent6"/>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8" name="Google Shape;228;p32"/>
          <p:cNvSpPr>
            <a:spLocks noGrp="1"/>
          </p:cNvSpPr>
          <p:nvPr>
            <p:ph type="pic" idx="2"/>
          </p:nvPr>
        </p:nvSpPr>
        <p:spPr>
          <a:xfrm>
            <a:off x="5183188" y="987425"/>
            <a:ext cx="6172200" cy="4873625"/>
          </a:xfrm>
          <a:prstGeom prst="rect">
            <a:avLst/>
          </a:prstGeom>
          <a:noFill/>
          <a:ln>
            <a:noFill/>
          </a:ln>
        </p:spPr>
      </p:sp>
      <p:sp>
        <p:nvSpPr>
          <p:cNvPr id="229" name="Google Shape;229;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6"/>
              </a:buClr>
              <a:buSzPts val="1600"/>
              <a:buNone/>
              <a:defRPr sz="1600"/>
            </a:lvl1pPr>
            <a:lvl2pPr marL="914400" lvl="1" indent="-228600" algn="l">
              <a:lnSpc>
                <a:spcPct val="100000"/>
              </a:lnSpc>
              <a:spcBef>
                <a:spcPts val="360"/>
              </a:spcBef>
              <a:spcAft>
                <a:spcPts val="0"/>
              </a:spcAft>
              <a:buClr>
                <a:schemeClr val="accent6"/>
              </a:buClr>
              <a:buSzPts val="1400"/>
              <a:buNone/>
              <a:defRPr sz="1400"/>
            </a:lvl2pPr>
            <a:lvl3pPr marL="1371600" lvl="2" indent="-228600" algn="l">
              <a:lnSpc>
                <a:spcPct val="100000"/>
              </a:lnSpc>
              <a:spcBef>
                <a:spcPts val="360"/>
              </a:spcBef>
              <a:spcAft>
                <a:spcPts val="0"/>
              </a:spcAft>
              <a:buClr>
                <a:schemeClr val="accent6"/>
              </a:buClr>
              <a:buSzPts val="1200"/>
              <a:buNone/>
              <a:defRPr sz="1200"/>
            </a:lvl3pPr>
            <a:lvl4pPr marL="1828800" lvl="3" indent="-228600" algn="l">
              <a:lnSpc>
                <a:spcPct val="100000"/>
              </a:lnSpc>
              <a:spcBef>
                <a:spcPts val="360"/>
              </a:spcBef>
              <a:spcAft>
                <a:spcPts val="0"/>
              </a:spcAft>
              <a:buClr>
                <a:schemeClr val="accent6"/>
              </a:buClr>
              <a:buSzPts val="1000"/>
              <a:buNone/>
              <a:defRPr sz="1000"/>
            </a:lvl4pPr>
            <a:lvl5pPr marL="2286000" lvl="4" indent="-228600" algn="l">
              <a:lnSpc>
                <a:spcPct val="100000"/>
              </a:lnSpc>
              <a:spcBef>
                <a:spcPts val="360"/>
              </a:spcBef>
              <a:spcAft>
                <a:spcPts val="0"/>
              </a:spcAft>
              <a:buClr>
                <a:schemeClr val="accent6"/>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0" name="Google Shape;230;p32"/>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32"/>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troduction" type="obj">
  <p:cSld name="OBJECT">
    <p:spTree>
      <p:nvGrpSpPr>
        <p:cNvPr id="1" name="Shape 26"/>
        <p:cNvGrpSpPr/>
        <p:nvPr/>
      </p:nvGrpSpPr>
      <p:grpSpPr>
        <a:xfrm>
          <a:off x="0" y="0"/>
          <a:ext cx="0" cy="0"/>
          <a:chOff x="0" y="0"/>
          <a:chExt cx="0" cy="0"/>
        </a:xfrm>
      </p:grpSpPr>
      <p:sp>
        <p:nvSpPr>
          <p:cNvPr id="27" name="Google Shape;27;p15"/>
          <p:cNvSpPr/>
          <p:nvPr/>
        </p:nvSpPr>
        <p:spPr>
          <a:xfrm>
            <a:off x="0" y="3427336"/>
            <a:ext cx="3430200" cy="3430665"/>
          </a:xfrm>
          <a:custGeom>
            <a:avLst/>
            <a:gdLst/>
            <a:ahLst/>
            <a:cxnLst/>
            <a:rect l="l" t="t" r="r" b="b"/>
            <a:pathLst>
              <a:path w="3430200" h="3430665" extrusionOk="0">
                <a:moveTo>
                  <a:pt x="0" y="0"/>
                </a:moveTo>
                <a:lnTo>
                  <a:pt x="3430200" y="0"/>
                </a:lnTo>
                <a:lnTo>
                  <a:pt x="3430200" y="3430665"/>
                </a:lnTo>
                <a:lnTo>
                  <a:pt x="0" y="3430665"/>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8" name="Google Shape;28;p15"/>
          <p:cNvSpPr/>
          <p:nvPr/>
        </p:nvSpPr>
        <p:spPr>
          <a:xfrm>
            <a:off x="0" y="3427336"/>
            <a:ext cx="3430200" cy="3430665"/>
          </a:xfrm>
          <a:custGeom>
            <a:avLst/>
            <a:gdLst/>
            <a:ahLst/>
            <a:cxnLst/>
            <a:rect l="l" t="t" r="r" b="b"/>
            <a:pathLst>
              <a:path w="3430200" h="3430665" extrusionOk="0">
                <a:moveTo>
                  <a:pt x="3430200" y="0"/>
                </a:moveTo>
                <a:lnTo>
                  <a:pt x="3430200" y="3430665"/>
                </a:lnTo>
                <a:lnTo>
                  <a:pt x="0" y="3430665"/>
                </a:lnTo>
                <a:lnTo>
                  <a:pt x="0" y="341753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9" name="Google Shape;29;p15"/>
          <p:cNvSpPr/>
          <p:nvPr/>
        </p:nvSpPr>
        <p:spPr>
          <a:xfrm>
            <a:off x="1" y="1"/>
            <a:ext cx="3423785" cy="3437345"/>
          </a:xfrm>
          <a:custGeom>
            <a:avLst/>
            <a:gdLst/>
            <a:ahLst/>
            <a:cxnLst/>
            <a:rect l="l" t="t" r="r" b="b"/>
            <a:pathLst>
              <a:path w="3423785" h="3437345" extrusionOk="0">
                <a:moveTo>
                  <a:pt x="0" y="0"/>
                </a:moveTo>
                <a:lnTo>
                  <a:pt x="3423785" y="0"/>
                </a:lnTo>
                <a:lnTo>
                  <a:pt x="3423785" y="3437345"/>
                </a:lnTo>
                <a:lnTo>
                  <a:pt x="0" y="343734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30" name="Google Shape;30;p15"/>
          <p:cNvSpPr txBox="1">
            <a:spLocks noGrp="1"/>
          </p:cNvSpPr>
          <p:nvPr>
            <p:ph type="title"/>
          </p:nvPr>
        </p:nvSpPr>
        <p:spPr>
          <a:xfrm>
            <a:off x="4224528" y="2276856"/>
            <a:ext cx="6766560" cy="76809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6"/>
              </a:buClr>
              <a:buSzPts val="4400"/>
              <a:buFont typeface="Arial Black"/>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5"/>
          <p:cNvSpPr txBox="1">
            <a:spLocks noGrp="1"/>
          </p:cNvSpPr>
          <p:nvPr>
            <p:ph type="body" idx="1"/>
          </p:nvPr>
        </p:nvSpPr>
        <p:spPr>
          <a:xfrm>
            <a:off x="4224528" y="3222752"/>
            <a:ext cx="6766560" cy="270052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Clr>
                <a:schemeClr val="accent6"/>
              </a:buClr>
              <a:buSzPts val="1500"/>
              <a:buNone/>
              <a:defRPr sz="1500"/>
            </a:lvl1pPr>
            <a:lvl2pPr marL="914400" lvl="1" indent="-323850" algn="l">
              <a:lnSpc>
                <a:spcPct val="100000"/>
              </a:lnSpc>
              <a:spcBef>
                <a:spcPts val="360"/>
              </a:spcBef>
              <a:spcAft>
                <a:spcPts val="0"/>
              </a:spcAft>
              <a:buClr>
                <a:schemeClr val="accent6"/>
              </a:buClr>
              <a:buSzPts val="1500"/>
              <a:buChar char="•"/>
              <a:defRPr sz="1500"/>
            </a:lvl2pPr>
            <a:lvl3pPr marL="1371600" lvl="2" indent="-323850" algn="l">
              <a:lnSpc>
                <a:spcPct val="100000"/>
              </a:lnSpc>
              <a:spcBef>
                <a:spcPts val="360"/>
              </a:spcBef>
              <a:spcAft>
                <a:spcPts val="0"/>
              </a:spcAft>
              <a:buClr>
                <a:schemeClr val="accent6"/>
              </a:buClr>
              <a:buSzPts val="1500"/>
              <a:buChar char="•"/>
              <a:defRPr sz="1500"/>
            </a:lvl3pPr>
            <a:lvl4pPr marL="1828800" lvl="3" indent="-323850" algn="l">
              <a:lnSpc>
                <a:spcPct val="100000"/>
              </a:lnSpc>
              <a:spcBef>
                <a:spcPts val="360"/>
              </a:spcBef>
              <a:spcAft>
                <a:spcPts val="0"/>
              </a:spcAft>
              <a:buClr>
                <a:schemeClr val="accent6"/>
              </a:buClr>
              <a:buSzPts val="1500"/>
              <a:buChar char="•"/>
              <a:defRPr sz="1500"/>
            </a:lvl4pPr>
            <a:lvl5pPr marL="2286000" lvl="4" indent="-323850" algn="l">
              <a:lnSpc>
                <a:spcPct val="100000"/>
              </a:lnSpc>
              <a:spcBef>
                <a:spcPts val="360"/>
              </a:spcBef>
              <a:spcAft>
                <a:spcPts val="0"/>
              </a:spcAft>
              <a:buClr>
                <a:schemeClr val="accent6"/>
              </a:buClr>
              <a:buSzPts val="1500"/>
              <a:buChar char="•"/>
              <a:defRPr sz="15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5"/>
          <p:cNvSpPr txBox="1">
            <a:spLocks noGrp="1"/>
          </p:cNvSpPr>
          <p:nvPr>
            <p:ph type="ftr" idx="11"/>
          </p:nvPr>
        </p:nvSpPr>
        <p:spPr>
          <a:xfrm>
            <a:off x="4224528"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5"/>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4" name="Google Shape;34;p15"/>
          <p:cNvSpPr/>
          <p:nvPr/>
        </p:nvSpPr>
        <p:spPr>
          <a:xfrm>
            <a:off x="1" y="869"/>
            <a:ext cx="3423785" cy="3436477"/>
          </a:xfrm>
          <a:custGeom>
            <a:avLst/>
            <a:gdLst/>
            <a:ahLst/>
            <a:cxnLst/>
            <a:rect l="l" t="t" r="r" b="b"/>
            <a:pathLst>
              <a:path w="3423785" h="3436477" extrusionOk="0">
                <a:moveTo>
                  <a:pt x="0" y="0"/>
                </a:moveTo>
                <a:lnTo>
                  <a:pt x="3423785" y="3436477"/>
                </a:lnTo>
                <a:lnTo>
                  <a:pt x="0" y="343647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35"/>
        <p:cNvGrpSpPr/>
        <p:nvPr/>
      </p:nvGrpSpPr>
      <p:grpSpPr>
        <a:xfrm>
          <a:off x="0" y="0"/>
          <a:ext cx="0" cy="0"/>
          <a:chOff x="0" y="0"/>
          <a:chExt cx="0" cy="0"/>
        </a:xfrm>
      </p:grpSpPr>
      <p:sp>
        <p:nvSpPr>
          <p:cNvPr id="36" name="Google Shape;36;p16"/>
          <p:cNvSpPr/>
          <p:nvPr/>
        </p:nvSpPr>
        <p:spPr>
          <a:xfrm>
            <a:off x="1" y="0"/>
            <a:ext cx="2242827" cy="2102966"/>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37" name="Google Shape;37;p16"/>
          <p:cNvSpPr txBox="1">
            <a:spLocks noGrp="1"/>
          </p:cNvSpPr>
          <p:nvPr>
            <p:ph type="title"/>
          </p:nvPr>
        </p:nvSpPr>
        <p:spPr>
          <a:xfrm>
            <a:off x="758952" y="1216152"/>
            <a:ext cx="10671048" cy="768096"/>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6"/>
          <p:cNvSpPr txBox="1">
            <a:spLocks noGrp="1"/>
          </p:cNvSpPr>
          <p:nvPr>
            <p:ph type="body" idx="1"/>
          </p:nvPr>
        </p:nvSpPr>
        <p:spPr>
          <a:xfrm>
            <a:off x="539496" y="2103120"/>
            <a:ext cx="11119104" cy="443484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accent6"/>
              </a:buClr>
              <a:buSzPts val="1800"/>
              <a:buChar char="•"/>
              <a:defRPr sz="1800"/>
            </a:lvl1pPr>
            <a:lvl2pPr marL="914400" lvl="1" indent="-330200" algn="l">
              <a:lnSpc>
                <a:spcPct val="100000"/>
              </a:lnSpc>
              <a:spcBef>
                <a:spcPts val="360"/>
              </a:spcBef>
              <a:spcAft>
                <a:spcPts val="0"/>
              </a:spcAft>
              <a:buClr>
                <a:schemeClr val="accent6"/>
              </a:buClr>
              <a:buSzPts val="1600"/>
              <a:buChar char="•"/>
              <a:defRPr sz="1600"/>
            </a:lvl2pPr>
            <a:lvl3pPr marL="1371600" lvl="2" indent="-317500" algn="l">
              <a:lnSpc>
                <a:spcPct val="100000"/>
              </a:lnSpc>
              <a:spcBef>
                <a:spcPts val="360"/>
              </a:spcBef>
              <a:spcAft>
                <a:spcPts val="0"/>
              </a:spcAft>
              <a:buClr>
                <a:schemeClr val="accent6"/>
              </a:buClr>
              <a:buSzPts val="1400"/>
              <a:buChar char="•"/>
              <a:defRPr sz="1400"/>
            </a:lvl3pPr>
            <a:lvl4pPr marL="1828800" lvl="3" indent="-304800" algn="l">
              <a:lnSpc>
                <a:spcPct val="100000"/>
              </a:lnSpc>
              <a:spcBef>
                <a:spcPts val="360"/>
              </a:spcBef>
              <a:spcAft>
                <a:spcPts val="0"/>
              </a:spcAft>
              <a:buClr>
                <a:schemeClr val="accent6"/>
              </a:buClr>
              <a:buSzPts val="1200"/>
              <a:buChar char="•"/>
              <a:defRPr sz="1200"/>
            </a:lvl4pPr>
            <a:lvl5pPr marL="2286000" lvl="4" indent="-304800" algn="l">
              <a:lnSpc>
                <a:spcPct val="100000"/>
              </a:lnSpc>
              <a:spcBef>
                <a:spcPts val="360"/>
              </a:spcBef>
              <a:spcAft>
                <a:spcPts val="0"/>
              </a:spcAft>
              <a:buClr>
                <a:schemeClr val="accent6"/>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16"/>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6"/>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1"/>
        <p:cNvGrpSpPr/>
        <p:nvPr/>
      </p:nvGrpSpPr>
      <p:grpSpPr>
        <a:xfrm>
          <a:off x="0" y="0"/>
          <a:ext cx="0" cy="0"/>
          <a:chOff x="0" y="0"/>
          <a:chExt cx="0" cy="0"/>
        </a:xfrm>
      </p:grpSpPr>
      <p:sp>
        <p:nvSpPr>
          <p:cNvPr id="42" name="Google Shape;42;p17"/>
          <p:cNvSpPr/>
          <p:nvPr/>
        </p:nvSpPr>
        <p:spPr>
          <a:xfrm>
            <a:off x="9866106" y="0"/>
            <a:ext cx="2325894" cy="2180854"/>
          </a:xfrm>
          <a:custGeom>
            <a:avLst/>
            <a:gdLst/>
            <a:ahLst/>
            <a:cxnLst/>
            <a:rect l="l" t="t" r="r" b="b"/>
            <a:pathLst>
              <a:path w="2325894" h="2180854" extrusionOk="0">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43" name="Google Shape;43;p17"/>
          <p:cNvSpPr txBox="1">
            <a:spLocks noGrp="1"/>
          </p:cNvSpPr>
          <p:nvPr>
            <p:ph type="title"/>
          </p:nvPr>
        </p:nvSpPr>
        <p:spPr>
          <a:xfrm>
            <a:off x="758952" y="1216152"/>
            <a:ext cx="10671048" cy="768096"/>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17"/>
          <p:cNvSpPr txBox="1">
            <a:spLocks noGrp="1"/>
          </p:cNvSpPr>
          <p:nvPr>
            <p:ph type="body" idx="1"/>
          </p:nvPr>
        </p:nvSpPr>
        <p:spPr>
          <a:xfrm>
            <a:off x="755904" y="2825496"/>
            <a:ext cx="10680192" cy="283464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accent6"/>
              </a:buClr>
              <a:buSzPts val="1800"/>
              <a:buChar char="•"/>
              <a:defRPr sz="1800"/>
            </a:lvl1pPr>
            <a:lvl2pPr marL="914400" lvl="1" indent="-330200" algn="l">
              <a:lnSpc>
                <a:spcPct val="100000"/>
              </a:lnSpc>
              <a:spcBef>
                <a:spcPts val="360"/>
              </a:spcBef>
              <a:spcAft>
                <a:spcPts val="0"/>
              </a:spcAft>
              <a:buClr>
                <a:schemeClr val="accent6"/>
              </a:buClr>
              <a:buSzPts val="1600"/>
              <a:buChar char="•"/>
              <a:defRPr sz="1600"/>
            </a:lvl2pPr>
            <a:lvl3pPr marL="1371600" lvl="2" indent="-317500" algn="l">
              <a:lnSpc>
                <a:spcPct val="100000"/>
              </a:lnSpc>
              <a:spcBef>
                <a:spcPts val="360"/>
              </a:spcBef>
              <a:spcAft>
                <a:spcPts val="0"/>
              </a:spcAft>
              <a:buClr>
                <a:schemeClr val="accent6"/>
              </a:buClr>
              <a:buSzPts val="1400"/>
              <a:buChar char="•"/>
              <a:defRPr sz="1400"/>
            </a:lvl3pPr>
            <a:lvl4pPr marL="1828800" lvl="3" indent="-304800" algn="l">
              <a:lnSpc>
                <a:spcPct val="100000"/>
              </a:lnSpc>
              <a:spcBef>
                <a:spcPts val="360"/>
              </a:spcBef>
              <a:spcAft>
                <a:spcPts val="0"/>
              </a:spcAft>
              <a:buClr>
                <a:schemeClr val="accent6"/>
              </a:buClr>
              <a:buSzPts val="1200"/>
              <a:buChar char="•"/>
              <a:defRPr sz="1200"/>
            </a:lvl4pPr>
            <a:lvl5pPr marL="2286000" lvl="4" indent="-304800" algn="l">
              <a:lnSpc>
                <a:spcPct val="100000"/>
              </a:lnSpc>
              <a:spcBef>
                <a:spcPts val="360"/>
              </a:spcBef>
              <a:spcAft>
                <a:spcPts val="0"/>
              </a:spcAft>
              <a:buClr>
                <a:schemeClr val="accent6"/>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7"/>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7"/>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8"/>
          <p:cNvSpPr/>
          <p:nvPr/>
        </p:nvSpPr>
        <p:spPr>
          <a:xfrm>
            <a:off x="1" y="0"/>
            <a:ext cx="2242827" cy="2102966"/>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49" name="Google Shape;49;p18"/>
          <p:cNvSpPr/>
          <p:nvPr/>
        </p:nvSpPr>
        <p:spPr>
          <a:xfrm rot="10800000">
            <a:off x="9949173" y="4755034"/>
            <a:ext cx="2242827" cy="2102966"/>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50" name="Google Shape;50;p18"/>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8"/>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2"/>
        <p:cNvGrpSpPr/>
        <p:nvPr/>
      </p:nvGrpSpPr>
      <p:grpSpPr>
        <a:xfrm>
          <a:off x="0" y="0"/>
          <a:ext cx="0" cy="0"/>
          <a:chOff x="0" y="0"/>
          <a:chExt cx="0" cy="0"/>
        </a:xfrm>
      </p:grpSpPr>
      <p:sp>
        <p:nvSpPr>
          <p:cNvPr id="53" name="Google Shape;53;p19"/>
          <p:cNvSpPr txBox="1">
            <a:spLocks noGrp="1"/>
          </p:cNvSpPr>
          <p:nvPr>
            <p:ph type="title"/>
          </p:nvPr>
        </p:nvSpPr>
        <p:spPr>
          <a:xfrm>
            <a:off x="4389120" y="2395728"/>
            <a:ext cx="7013448" cy="162763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3300"/>
              <a:buFont typeface="Arial"/>
              <a:buNone/>
              <a:defRPr sz="3300"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9"/>
          <p:cNvSpPr txBox="1">
            <a:spLocks noGrp="1"/>
          </p:cNvSpPr>
          <p:nvPr>
            <p:ph type="body" idx="1"/>
          </p:nvPr>
        </p:nvSpPr>
        <p:spPr>
          <a:xfrm>
            <a:off x="3611880" y="1984248"/>
            <a:ext cx="768096" cy="1627632"/>
          </a:xfrm>
          <a:prstGeom prst="rect">
            <a:avLst/>
          </a:prstGeom>
          <a:noFill/>
          <a:ln>
            <a:noFill/>
          </a:ln>
        </p:spPr>
        <p:txBody>
          <a:bodyPr spcFirstLastPara="1" wrap="square" lIns="91425" tIns="45700" rIns="91425" bIns="54850" anchor="t" anchorCtr="0">
            <a:noAutofit/>
          </a:bodyPr>
          <a:lstStyle>
            <a:lvl1pPr marL="457200" lvl="0" indent="-228600" algn="l">
              <a:lnSpc>
                <a:spcPct val="100000"/>
              </a:lnSpc>
              <a:spcBef>
                <a:spcPts val="360"/>
              </a:spcBef>
              <a:spcAft>
                <a:spcPts val="0"/>
              </a:spcAft>
              <a:buClr>
                <a:schemeClr val="accent6"/>
              </a:buClr>
              <a:buSzPts val="10000"/>
              <a:buNone/>
              <a:defRPr sz="10000" b="1"/>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19"/>
          <p:cNvSpPr txBox="1">
            <a:spLocks noGrp="1"/>
          </p:cNvSpPr>
          <p:nvPr>
            <p:ph type="body" idx="2"/>
          </p:nvPr>
        </p:nvSpPr>
        <p:spPr>
          <a:xfrm>
            <a:off x="4389120" y="4308475"/>
            <a:ext cx="3932238" cy="58896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60"/>
              </a:spcBef>
              <a:spcAft>
                <a:spcPts val="0"/>
              </a:spcAft>
              <a:buClr>
                <a:schemeClr val="accent6"/>
              </a:buClr>
              <a:buSzPts val="2400"/>
              <a:buNone/>
              <a:defRPr sz="24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19"/>
          <p:cNvSpPr txBox="1">
            <a:spLocks noGrp="1"/>
          </p:cNvSpPr>
          <p:nvPr>
            <p:ph type="body" idx="3"/>
          </p:nvPr>
        </p:nvSpPr>
        <p:spPr>
          <a:xfrm>
            <a:off x="9500616" y="3209544"/>
            <a:ext cx="768096" cy="1627632"/>
          </a:xfrm>
          <a:prstGeom prst="rect">
            <a:avLst/>
          </a:prstGeom>
          <a:noFill/>
          <a:ln>
            <a:noFill/>
          </a:ln>
        </p:spPr>
        <p:txBody>
          <a:bodyPr spcFirstLastPara="1" wrap="square" lIns="91425" tIns="45700" rIns="91425" bIns="54850" anchor="t" anchorCtr="0">
            <a:noAutofit/>
          </a:bodyPr>
          <a:lstStyle>
            <a:lvl1pPr marL="457200" lvl="0" indent="-228600" algn="l">
              <a:lnSpc>
                <a:spcPct val="100000"/>
              </a:lnSpc>
              <a:spcBef>
                <a:spcPts val="360"/>
              </a:spcBef>
              <a:spcAft>
                <a:spcPts val="0"/>
              </a:spcAft>
              <a:buClr>
                <a:schemeClr val="accent6"/>
              </a:buClr>
              <a:buSzPts val="10000"/>
              <a:buNone/>
              <a:defRPr sz="10000" b="1"/>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9" descr="preencoded.png"/>
          <p:cNvSpPr/>
          <p:nvPr/>
        </p:nvSpPr>
        <p:spPr>
          <a:xfrm>
            <a:off x="-7117" y="0"/>
            <a:ext cx="2550985" cy="6858000"/>
          </a:xfrm>
          <a:custGeom>
            <a:avLst/>
            <a:gdLst/>
            <a:ahLst/>
            <a:cxnLst/>
            <a:rect l="l" t="t" r="r" b="b"/>
            <a:pathLst>
              <a:path w="2550985" h="6858000" extrusionOk="0">
                <a:moveTo>
                  <a:pt x="2550985" y="0"/>
                </a:moveTo>
                <a:lnTo>
                  <a:pt x="0" y="0"/>
                </a:lnTo>
                <a:lnTo>
                  <a:pt x="0" y="6858000"/>
                </a:lnTo>
                <a:lnTo>
                  <a:pt x="2550985" y="6858000"/>
                </a:lnTo>
                <a:lnTo>
                  <a:pt x="2550985"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58" name="Google Shape;58;p19"/>
          <p:cNvSpPr/>
          <p:nvPr/>
        </p:nvSpPr>
        <p:spPr>
          <a:xfrm>
            <a:off x="-9415" y="0"/>
            <a:ext cx="2548591" cy="2555628"/>
          </a:xfrm>
          <a:custGeom>
            <a:avLst/>
            <a:gdLst/>
            <a:ahLst/>
            <a:cxnLst/>
            <a:rect l="l" t="t" r="r" b="b"/>
            <a:pathLst>
              <a:path w="2548591" h="2555628" extrusionOk="0">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59" name="Google Shape;59;p19" descr="preencoded.png"/>
          <p:cNvSpPr/>
          <p:nvPr/>
        </p:nvSpPr>
        <p:spPr>
          <a:xfrm>
            <a:off x="2543868" y="0"/>
            <a:ext cx="2560340" cy="2560340"/>
          </a:xfrm>
          <a:custGeom>
            <a:avLst/>
            <a:gdLst/>
            <a:ahLst/>
            <a:cxnLst/>
            <a:rect l="l" t="t" r="r" b="b"/>
            <a:pathLst>
              <a:path w="2560340" h="2560340" extrusionOk="0">
                <a:moveTo>
                  <a:pt x="0" y="2560340"/>
                </a:moveTo>
                <a:cubicBezTo>
                  <a:pt x="1414079" y="2560340"/>
                  <a:pt x="2560340" y="1414079"/>
                  <a:pt x="2560340" y="0"/>
                </a:cubicBezTo>
                <a:lnTo>
                  <a:pt x="0" y="0"/>
                </a:lnTo>
                <a:lnTo>
                  <a:pt x="0" y="256034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60" name="Google Shape;60;p19"/>
          <p:cNvSpPr/>
          <p:nvPr/>
        </p:nvSpPr>
        <p:spPr>
          <a:xfrm flipH="1">
            <a:off x="2535251" y="4308466"/>
            <a:ext cx="2550984" cy="2560441"/>
          </a:xfrm>
          <a:custGeom>
            <a:avLst/>
            <a:gdLst/>
            <a:ahLst/>
            <a:cxnLst/>
            <a:rect l="l" t="t" r="r" b="b"/>
            <a:pathLst>
              <a:path w="1079" h="1083" extrusionOk="0">
                <a:moveTo>
                  <a:pt x="0" y="1083"/>
                </a:moveTo>
                <a:lnTo>
                  <a:pt x="1079" y="1083"/>
                </a:lnTo>
                <a:lnTo>
                  <a:pt x="1079" y="0"/>
                </a:lnTo>
                <a:lnTo>
                  <a:pt x="0" y="108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61" name="Google Shape;61;p19"/>
          <p:cNvSpPr/>
          <p:nvPr/>
        </p:nvSpPr>
        <p:spPr>
          <a:xfrm flipH="1">
            <a:off x="-10617" y="4308466"/>
            <a:ext cx="2550984" cy="2560441"/>
          </a:xfrm>
          <a:custGeom>
            <a:avLst/>
            <a:gdLst/>
            <a:ahLst/>
            <a:cxnLst/>
            <a:rect l="l" t="t" r="r" b="b"/>
            <a:pathLst>
              <a:path w="1079" h="1083" extrusionOk="0">
                <a:moveTo>
                  <a:pt x="0" y="1083"/>
                </a:moveTo>
                <a:lnTo>
                  <a:pt x="1079" y="1083"/>
                </a:lnTo>
                <a:lnTo>
                  <a:pt x="1079" y="0"/>
                </a:lnTo>
                <a:lnTo>
                  <a:pt x="0" y="108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62" name="Google Shape;62;p19"/>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63"/>
        <p:cNvGrpSpPr/>
        <p:nvPr/>
      </p:nvGrpSpPr>
      <p:grpSpPr>
        <a:xfrm>
          <a:off x="0" y="0"/>
          <a:ext cx="0" cy="0"/>
          <a:chOff x="0" y="0"/>
          <a:chExt cx="0" cy="0"/>
        </a:xfrm>
      </p:grpSpPr>
      <p:sp>
        <p:nvSpPr>
          <p:cNvPr id="64" name="Google Shape;64;p20"/>
          <p:cNvSpPr/>
          <p:nvPr/>
        </p:nvSpPr>
        <p:spPr>
          <a:xfrm>
            <a:off x="0" y="0"/>
            <a:ext cx="2838450" cy="2857958"/>
          </a:xfrm>
          <a:custGeom>
            <a:avLst/>
            <a:gdLst/>
            <a:ahLst/>
            <a:cxnLst/>
            <a:rect l="l" t="t" r="r" b="b"/>
            <a:pathLst>
              <a:path w="2838450" h="2857958" extrusionOk="0">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65" name="Google Shape;65;p20"/>
          <p:cNvSpPr/>
          <p:nvPr/>
        </p:nvSpPr>
        <p:spPr>
          <a:xfrm>
            <a:off x="1" y="-1"/>
            <a:ext cx="1970627" cy="1990267"/>
          </a:xfrm>
          <a:custGeom>
            <a:avLst/>
            <a:gdLst/>
            <a:ahLst/>
            <a:cxnLst/>
            <a:rect l="l" t="t" r="r" b="b"/>
            <a:pathLst>
              <a:path w="1970627" h="1990267" extrusionOk="0">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66" name="Google Shape;66;p20"/>
          <p:cNvSpPr/>
          <p:nvPr/>
        </p:nvSpPr>
        <p:spPr>
          <a:xfrm>
            <a:off x="1" y="1"/>
            <a:ext cx="1003449" cy="1013015"/>
          </a:xfrm>
          <a:custGeom>
            <a:avLst/>
            <a:gdLst/>
            <a:ahLst/>
            <a:cxnLst/>
            <a:rect l="l" t="t" r="r" b="b"/>
            <a:pathLst>
              <a:path w="1003449" h="1013015" extrusionOk="0">
                <a:moveTo>
                  <a:pt x="0" y="0"/>
                </a:moveTo>
                <a:lnTo>
                  <a:pt x="1003449" y="0"/>
                </a:lnTo>
                <a:lnTo>
                  <a:pt x="998306" y="100639"/>
                </a:lnTo>
                <a:cubicBezTo>
                  <a:pt x="949402" y="576784"/>
                  <a:pt x="566756" y="959471"/>
                  <a:pt x="90663" y="1008380"/>
                </a:cubicBezTo>
                <a:lnTo>
                  <a:pt x="0" y="101301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67" name="Google Shape;67;p20"/>
          <p:cNvSpPr txBox="1">
            <a:spLocks noGrp="1"/>
          </p:cNvSpPr>
          <p:nvPr>
            <p:ph type="title"/>
          </p:nvPr>
        </p:nvSpPr>
        <p:spPr>
          <a:xfrm>
            <a:off x="758952" y="1216152"/>
            <a:ext cx="10671048" cy="768096"/>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accent6"/>
              </a:buClr>
              <a:buSzPts val="4400"/>
              <a:buFont typeface="Arial Black"/>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20"/>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69" name="Google Shape;69;p20" descr="preencoded.png"/>
          <p:cNvSpPr/>
          <p:nvPr/>
        </p:nvSpPr>
        <p:spPr>
          <a:xfrm>
            <a:off x="1458332" y="590133"/>
            <a:ext cx="775021" cy="775021"/>
          </a:xfrm>
          <a:custGeom>
            <a:avLst/>
            <a:gdLst/>
            <a:ahLst/>
            <a:cxnLst/>
            <a:rect l="l" t="t" r="r" b="b"/>
            <a:pathLst>
              <a:path w="775021" h="775021" extrusionOk="0">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70" name="Google Shape;70;p20"/>
          <p:cNvSpPr txBox="1">
            <a:spLocks noGrp="1"/>
          </p:cNvSpPr>
          <p:nvPr>
            <p:ph type="body" idx="1"/>
          </p:nvPr>
        </p:nvSpPr>
        <p:spPr>
          <a:xfrm>
            <a:off x="685338" y="3017520"/>
            <a:ext cx="1993392" cy="557784"/>
          </a:xfrm>
          <a:prstGeom prst="rect">
            <a:avLst/>
          </a:prstGeom>
          <a:solidFill>
            <a:schemeClr val="accent3"/>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1" name="Google Shape;71;p20"/>
          <p:cNvSpPr txBox="1">
            <a:spLocks noGrp="1"/>
          </p:cNvSpPr>
          <p:nvPr>
            <p:ph type="body" idx="2"/>
          </p:nvPr>
        </p:nvSpPr>
        <p:spPr>
          <a:xfrm>
            <a:off x="2900911" y="3017520"/>
            <a:ext cx="1993392" cy="557784"/>
          </a:xfrm>
          <a:prstGeom prst="rect">
            <a:avLst/>
          </a:prstGeom>
          <a:solidFill>
            <a:schemeClr val="accent1"/>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2" name="Google Shape;72;p20"/>
          <p:cNvSpPr txBox="1">
            <a:spLocks noGrp="1"/>
          </p:cNvSpPr>
          <p:nvPr>
            <p:ph type="body" idx="3"/>
          </p:nvPr>
        </p:nvSpPr>
        <p:spPr>
          <a:xfrm>
            <a:off x="5116484" y="3017520"/>
            <a:ext cx="1993392" cy="557784"/>
          </a:xfrm>
          <a:prstGeom prst="rect">
            <a:avLst/>
          </a:prstGeom>
          <a:solidFill>
            <a:schemeClr val="accent3"/>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3" name="Google Shape;73;p20"/>
          <p:cNvSpPr txBox="1">
            <a:spLocks noGrp="1"/>
          </p:cNvSpPr>
          <p:nvPr>
            <p:ph type="body" idx="4"/>
          </p:nvPr>
        </p:nvSpPr>
        <p:spPr>
          <a:xfrm>
            <a:off x="7332057" y="3017520"/>
            <a:ext cx="1993392" cy="557784"/>
          </a:xfrm>
          <a:prstGeom prst="rect">
            <a:avLst/>
          </a:prstGeom>
          <a:solidFill>
            <a:schemeClr val="accent1"/>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4" name="Google Shape;74;p20"/>
          <p:cNvSpPr txBox="1">
            <a:spLocks noGrp="1"/>
          </p:cNvSpPr>
          <p:nvPr>
            <p:ph type="body" idx="5"/>
          </p:nvPr>
        </p:nvSpPr>
        <p:spPr>
          <a:xfrm>
            <a:off x="9547629" y="3017520"/>
            <a:ext cx="1993392" cy="557784"/>
          </a:xfrm>
          <a:prstGeom prst="rect">
            <a:avLst/>
          </a:prstGeom>
          <a:solidFill>
            <a:schemeClr val="accent3"/>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5" name="Google Shape;75;p20"/>
          <p:cNvSpPr txBox="1">
            <a:spLocks noGrp="1"/>
          </p:cNvSpPr>
          <p:nvPr>
            <p:ph type="body" idx="6"/>
          </p:nvPr>
        </p:nvSpPr>
        <p:spPr>
          <a:xfrm>
            <a:off x="685338" y="4745736"/>
            <a:ext cx="1993392" cy="795528"/>
          </a:xfrm>
          <a:prstGeom prst="rect">
            <a:avLst/>
          </a:prstGeom>
          <a:noFill/>
          <a:ln>
            <a:noFill/>
          </a:ln>
        </p:spPr>
        <p:txBody>
          <a:bodyPr spcFirstLastPara="1" wrap="square" lIns="0" tIns="45700" rIns="0" bIns="45700" anchor="t" anchorCtr="0">
            <a:no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20"/>
          <p:cNvSpPr txBox="1">
            <a:spLocks noGrp="1"/>
          </p:cNvSpPr>
          <p:nvPr>
            <p:ph type="body" idx="7"/>
          </p:nvPr>
        </p:nvSpPr>
        <p:spPr>
          <a:xfrm>
            <a:off x="2900911" y="4745736"/>
            <a:ext cx="1993392" cy="795528"/>
          </a:xfrm>
          <a:prstGeom prst="rect">
            <a:avLst/>
          </a:prstGeom>
          <a:noFill/>
          <a:ln>
            <a:noFill/>
          </a:ln>
        </p:spPr>
        <p:txBody>
          <a:bodyPr spcFirstLastPara="1" wrap="square" lIns="0" tIns="45700" rIns="0" bIns="45700" anchor="t" anchorCtr="0">
            <a:no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0"/>
          <p:cNvSpPr txBox="1">
            <a:spLocks noGrp="1"/>
          </p:cNvSpPr>
          <p:nvPr>
            <p:ph type="body" idx="8"/>
          </p:nvPr>
        </p:nvSpPr>
        <p:spPr>
          <a:xfrm>
            <a:off x="5116484" y="4745736"/>
            <a:ext cx="1993392" cy="795528"/>
          </a:xfrm>
          <a:prstGeom prst="rect">
            <a:avLst/>
          </a:prstGeom>
          <a:noFill/>
          <a:ln>
            <a:noFill/>
          </a:ln>
        </p:spPr>
        <p:txBody>
          <a:bodyPr spcFirstLastPara="1" wrap="square" lIns="0" tIns="45700" rIns="0" bIns="45700" anchor="t" anchorCtr="0">
            <a:no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20"/>
          <p:cNvSpPr txBox="1">
            <a:spLocks noGrp="1"/>
          </p:cNvSpPr>
          <p:nvPr>
            <p:ph type="body" idx="9"/>
          </p:nvPr>
        </p:nvSpPr>
        <p:spPr>
          <a:xfrm>
            <a:off x="7332057" y="4745736"/>
            <a:ext cx="1993392" cy="795528"/>
          </a:xfrm>
          <a:prstGeom prst="rect">
            <a:avLst/>
          </a:prstGeom>
          <a:noFill/>
          <a:ln>
            <a:noFill/>
          </a:ln>
        </p:spPr>
        <p:txBody>
          <a:bodyPr spcFirstLastPara="1" wrap="square" lIns="0" tIns="45700" rIns="0" bIns="45700" anchor="t" anchorCtr="0">
            <a:no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20"/>
          <p:cNvSpPr txBox="1">
            <a:spLocks noGrp="1"/>
          </p:cNvSpPr>
          <p:nvPr>
            <p:ph type="body" idx="13"/>
          </p:nvPr>
        </p:nvSpPr>
        <p:spPr>
          <a:xfrm>
            <a:off x="9547629" y="4745736"/>
            <a:ext cx="1993392" cy="795528"/>
          </a:xfrm>
          <a:prstGeom prst="rect">
            <a:avLst/>
          </a:prstGeom>
          <a:noFill/>
          <a:ln>
            <a:noFill/>
          </a:ln>
        </p:spPr>
        <p:txBody>
          <a:bodyPr spcFirstLastPara="1" wrap="square" lIns="0" tIns="45700" rIns="0" bIns="45700" anchor="t" anchorCtr="0">
            <a:no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80" name="Google Shape;80;p20"/>
          <p:cNvCxnSpPr/>
          <p:nvPr/>
        </p:nvCxnSpPr>
        <p:spPr>
          <a:xfrm>
            <a:off x="739398" y="4187681"/>
            <a:ext cx="10812360" cy="0"/>
          </a:xfrm>
          <a:prstGeom prst="straightConnector1">
            <a:avLst/>
          </a:prstGeom>
          <a:noFill/>
          <a:ln w="12700" cap="flat" cmpd="sng">
            <a:solidFill>
              <a:srgbClr val="F1D0D0"/>
            </a:solidFill>
            <a:prstDash val="solid"/>
            <a:miter lim="800000"/>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81"/>
        <p:cNvGrpSpPr/>
        <p:nvPr/>
      </p:nvGrpSpPr>
      <p:grpSpPr>
        <a:xfrm>
          <a:off x="0" y="0"/>
          <a:ext cx="0" cy="0"/>
          <a:chOff x="0" y="0"/>
          <a:chExt cx="0" cy="0"/>
        </a:xfrm>
      </p:grpSpPr>
      <p:sp>
        <p:nvSpPr>
          <p:cNvPr id="82" name="Google Shape;82;p21"/>
          <p:cNvSpPr txBox="1">
            <a:spLocks noGrp="1"/>
          </p:cNvSpPr>
          <p:nvPr>
            <p:ph type="title"/>
          </p:nvPr>
        </p:nvSpPr>
        <p:spPr>
          <a:xfrm>
            <a:off x="3986784" y="1243584"/>
            <a:ext cx="8165592" cy="76809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21" descr="preencoded.png"/>
          <p:cNvSpPr/>
          <p:nvPr/>
        </p:nvSpPr>
        <p:spPr>
          <a:xfrm>
            <a:off x="-5568" y="-2784"/>
            <a:ext cx="3443288" cy="6891337"/>
          </a:xfrm>
          <a:custGeom>
            <a:avLst/>
            <a:gdLst/>
            <a:ahLst/>
            <a:cxnLst/>
            <a:rect l="l" t="t" r="r" b="b"/>
            <a:pathLst>
              <a:path w="3443288" h="6891337" extrusionOk="0">
                <a:moveTo>
                  <a:pt x="3443288" y="0"/>
                </a:moveTo>
                <a:lnTo>
                  <a:pt x="0" y="0"/>
                </a:lnTo>
                <a:lnTo>
                  <a:pt x="0" y="6891338"/>
                </a:lnTo>
                <a:lnTo>
                  <a:pt x="3443288" y="6891338"/>
                </a:lnTo>
                <a:lnTo>
                  <a:pt x="3443288"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pic>
        <p:nvPicPr>
          <p:cNvPr id="84" name="Google Shape;84;p21" descr="preencoded.png"/>
          <p:cNvPicPr preferRelativeResize="0"/>
          <p:nvPr/>
        </p:nvPicPr>
        <p:blipFill rotWithShape="1">
          <a:blip r:embed="rId2">
            <a:alphaModFix/>
          </a:blip>
          <a:srcRect/>
          <a:stretch/>
        </p:blipFill>
        <p:spPr>
          <a:xfrm>
            <a:off x="1703311" y="-2784"/>
            <a:ext cx="1734410" cy="5167313"/>
          </a:xfrm>
          <a:prstGeom prst="rect">
            <a:avLst/>
          </a:prstGeom>
          <a:noFill/>
          <a:ln>
            <a:noFill/>
          </a:ln>
        </p:spPr>
      </p:pic>
      <p:sp>
        <p:nvSpPr>
          <p:cNvPr id="85" name="Google Shape;85;p21"/>
          <p:cNvSpPr/>
          <p:nvPr/>
        </p:nvSpPr>
        <p:spPr>
          <a:xfrm>
            <a:off x="1721621" y="-2784"/>
            <a:ext cx="1716115" cy="1720853"/>
          </a:xfrm>
          <a:custGeom>
            <a:avLst/>
            <a:gdLst/>
            <a:ahLst/>
            <a:cxnLst/>
            <a:rect l="l" t="t" r="r" b="b"/>
            <a:pathLst>
              <a:path w="1716115" h="1720853" extrusionOk="0">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lt1">
              <a:alpha val="9882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86" name="Google Shape;86;p21" descr="preencoded.png"/>
          <p:cNvSpPr/>
          <p:nvPr/>
        </p:nvSpPr>
        <p:spPr>
          <a:xfrm>
            <a:off x="-5568" y="3440504"/>
            <a:ext cx="3443288" cy="3448050"/>
          </a:xfrm>
          <a:custGeom>
            <a:avLst/>
            <a:gdLst/>
            <a:ahLst/>
            <a:cxnLst/>
            <a:rect l="l" t="t" r="r" b="b"/>
            <a:pathLst>
              <a:path w="3443288" h="3448050" extrusionOk="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pic>
        <p:nvPicPr>
          <p:cNvPr id="87" name="Google Shape;87;p21" descr="preencoded.png"/>
          <p:cNvPicPr preferRelativeResize="0"/>
          <p:nvPr/>
        </p:nvPicPr>
        <p:blipFill rotWithShape="1">
          <a:blip r:embed="rId3">
            <a:alphaModFix/>
          </a:blip>
          <a:srcRect/>
          <a:stretch/>
        </p:blipFill>
        <p:spPr>
          <a:xfrm>
            <a:off x="1718457" y="3440504"/>
            <a:ext cx="1719263" cy="1724025"/>
          </a:xfrm>
          <a:prstGeom prst="rect">
            <a:avLst/>
          </a:prstGeom>
          <a:noFill/>
          <a:ln>
            <a:noFill/>
          </a:ln>
        </p:spPr>
      </p:pic>
      <p:sp>
        <p:nvSpPr>
          <p:cNvPr id="88" name="Google Shape;88;p21"/>
          <p:cNvSpPr txBox="1">
            <a:spLocks noGrp="1"/>
          </p:cNvSpPr>
          <p:nvPr>
            <p:ph type="body" idx="1"/>
          </p:nvPr>
        </p:nvSpPr>
        <p:spPr>
          <a:xfrm>
            <a:off x="3977640" y="2330704"/>
            <a:ext cx="3822192" cy="41148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accent6"/>
              </a:buClr>
              <a:buSzPts val="1800"/>
              <a:buNone/>
              <a:defRPr sz="1800" b="1" cap="none">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9" name="Google Shape;89;p21"/>
          <p:cNvSpPr txBox="1">
            <a:spLocks noGrp="1"/>
          </p:cNvSpPr>
          <p:nvPr>
            <p:ph type="body" idx="2"/>
          </p:nvPr>
        </p:nvSpPr>
        <p:spPr>
          <a:xfrm>
            <a:off x="3685032" y="2877312"/>
            <a:ext cx="3741928" cy="3684588"/>
          </a:xfrm>
          <a:prstGeom prst="rect">
            <a:avLst/>
          </a:prstGeom>
          <a:noFill/>
          <a:ln>
            <a:noFill/>
          </a:ln>
        </p:spPr>
        <p:txBody>
          <a:bodyPr spcFirstLastPara="1" wrap="square" lIns="45700" tIns="45700" rIns="45700" bIns="45700" anchor="t" anchorCtr="0">
            <a:noAutofit/>
          </a:bodyPr>
          <a:lstStyle>
            <a:lvl1pPr marL="457200" lvl="0" indent="-323850" algn="l">
              <a:lnSpc>
                <a:spcPct val="100000"/>
              </a:lnSpc>
              <a:spcBef>
                <a:spcPts val="360"/>
              </a:spcBef>
              <a:spcAft>
                <a:spcPts val="0"/>
              </a:spcAft>
              <a:buClr>
                <a:schemeClr val="accent6"/>
              </a:buClr>
              <a:buSzPts val="1500"/>
              <a:buChar char="•"/>
              <a:defRPr sz="1500"/>
            </a:lvl1pPr>
            <a:lvl2pPr marL="914400" lvl="1" indent="-311150" algn="l">
              <a:lnSpc>
                <a:spcPct val="100000"/>
              </a:lnSpc>
              <a:spcBef>
                <a:spcPts val="360"/>
              </a:spcBef>
              <a:spcAft>
                <a:spcPts val="0"/>
              </a:spcAft>
              <a:buClr>
                <a:schemeClr val="accent6"/>
              </a:buClr>
              <a:buSzPts val="1300"/>
              <a:buChar char="•"/>
              <a:defRPr sz="1300"/>
            </a:lvl2pPr>
            <a:lvl3pPr marL="1371600" lvl="2" indent="-304800" algn="l">
              <a:lnSpc>
                <a:spcPct val="100000"/>
              </a:lnSpc>
              <a:spcBef>
                <a:spcPts val="360"/>
              </a:spcBef>
              <a:spcAft>
                <a:spcPts val="0"/>
              </a:spcAft>
              <a:buClr>
                <a:schemeClr val="accent6"/>
              </a:buClr>
              <a:buSzPts val="1200"/>
              <a:buChar char="•"/>
              <a:defRPr sz="1200"/>
            </a:lvl3pPr>
            <a:lvl4pPr marL="1828800" lvl="3" indent="-304800" algn="l">
              <a:lnSpc>
                <a:spcPct val="100000"/>
              </a:lnSpc>
              <a:spcBef>
                <a:spcPts val="360"/>
              </a:spcBef>
              <a:spcAft>
                <a:spcPts val="0"/>
              </a:spcAft>
              <a:buClr>
                <a:schemeClr val="accent6"/>
              </a:buClr>
              <a:buSzPts val="1200"/>
              <a:buChar char="•"/>
              <a:defRPr sz="1200"/>
            </a:lvl4pPr>
            <a:lvl5pPr marL="2286000" lvl="4" indent="-304800" algn="l">
              <a:lnSpc>
                <a:spcPct val="100000"/>
              </a:lnSpc>
              <a:spcBef>
                <a:spcPts val="360"/>
              </a:spcBef>
              <a:spcAft>
                <a:spcPts val="0"/>
              </a:spcAft>
              <a:buClr>
                <a:schemeClr val="accent6"/>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21"/>
          <p:cNvSpPr txBox="1">
            <a:spLocks noGrp="1"/>
          </p:cNvSpPr>
          <p:nvPr>
            <p:ph type="body" idx="3"/>
          </p:nvPr>
        </p:nvSpPr>
        <p:spPr>
          <a:xfrm>
            <a:off x="8046720" y="2330704"/>
            <a:ext cx="3822192" cy="41148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accent6"/>
              </a:buClr>
              <a:buSzPts val="1800"/>
              <a:buNone/>
              <a:defRPr sz="1800" b="1" cap="none">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1" name="Google Shape;91;p21"/>
          <p:cNvSpPr txBox="1">
            <a:spLocks noGrp="1"/>
          </p:cNvSpPr>
          <p:nvPr>
            <p:ph type="body" idx="4"/>
          </p:nvPr>
        </p:nvSpPr>
        <p:spPr>
          <a:xfrm>
            <a:off x="7754112" y="2877312"/>
            <a:ext cx="3741928" cy="3684588"/>
          </a:xfrm>
          <a:prstGeom prst="rect">
            <a:avLst/>
          </a:prstGeom>
          <a:noFill/>
          <a:ln>
            <a:noFill/>
          </a:ln>
        </p:spPr>
        <p:txBody>
          <a:bodyPr spcFirstLastPara="1" wrap="square" lIns="45700" tIns="45700" rIns="45700" bIns="45700" anchor="t" anchorCtr="0">
            <a:noAutofit/>
          </a:bodyPr>
          <a:lstStyle>
            <a:lvl1pPr marL="457200" lvl="0" indent="-323850" algn="l">
              <a:lnSpc>
                <a:spcPct val="100000"/>
              </a:lnSpc>
              <a:spcBef>
                <a:spcPts val="360"/>
              </a:spcBef>
              <a:spcAft>
                <a:spcPts val="0"/>
              </a:spcAft>
              <a:buClr>
                <a:schemeClr val="accent6"/>
              </a:buClr>
              <a:buSzPts val="1500"/>
              <a:buChar char="•"/>
              <a:defRPr sz="1500"/>
            </a:lvl1pPr>
            <a:lvl2pPr marL="914400" lvl="1" indent="-311150" algn="l">
              <a:lnSpc>
                <a:spcPct val="100000"/>
              </a:lnSpc>
              <a:spcBef>
                <a:spcPts val="360"/>
              </a:spcBef>
              <a:spcAft>
                <a:spcPts val="0"/>
              </a:spcAft>
              <a:buClr>
                <a:schemeClr val="accent6"/>
              </a:buClr>
              <a:buSzPts val="1300"/>
              <a:buChar char="•"/>
              <a:defRPr sz="1300"/>
            </a:lvl2pPr>
            <a:lvl3pPr marL="1371600" lvl="2" indent="-304800" algn="l">
              <a:lnSpc>
                <a:spcPct val="100000"/>
              </a:lnSpc>
              <a:spcBef>
                <a:spcPts val="360"/>
              </a:spcBef>
              <a:spcAft>
                <a:spcPts val="0"/>
              </a:spcAft>
              <a:buClr>
                <a:schemeClr val="accent6"/>
              </a:buClr>
              <a:buSzPts val="1200"/>
              <a:buChar char="•"/>
              <a:defRPr sz="1200"/>
            </a:lvl3pPr>
            <a:lvl4pPr marL="1828800" lvl="3" indent="-304800" algn="l">
              <a:lnSpc>
                <a:spcPct val="100000"/>
              </a:lnSpc>
              <a:spcBef>
                <a:spcPts val="360"/>
              </a:spcBef>
              <a:spcAft>
                <a:spcPts val="0"/>
              </a:spcAft>
              <a:buClr>
                <a:schemeClr val="accent6"/>
              </a:buClr>
              <a:buSzPts val="1200"/>
              <a:buChar char="•"/>
              <a:defRPr sz="1200"/>
            </a:lvl4pPr>
            <a:lvl5pPr marL="2286000" lvl="4" indent="-304800" algn="l">
              <a:lnSpc>
                <a:spcPct val="100000"/>
              </a:lnSpc>
              <a:spcBef>
                <a:spcPts val="360"/>
              </a:spcBef>
              <a:spcAft>
                <a:spcPts val="0"/>
              </a:spcAft>
              <a:buClr>
                <a:schemeClr val="accent6"/>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21"/>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758952" y="1216152"/>
            <a:ext cx="10671048" cy="768096"/>
          </a:xfrm>
          <a:prstGeom prst="rect">
            <a:avLst/>
          </a:prstGeom>
          <a:noFill/>
          <a:ln>
            <a:noFill/>
          </a:ln>
        </p:spPr>
        <p:txBody>
          <a:bodyPr spcFirstLastPara="1" wrap="square" lIns="91425" tIns="45700" rIns="91425" bIns="45700" anchor="t" anchorCtr="0">
            <a:normAutofit/>
          </a:bodyPr>
          <a:lstStyle>
            <a:lvl1pPr marR="0" lvl="0" algn="ctr" rtl="0">
              <a:lnSpc>
                <a:spcPct val="110795"/>
              </a:lnSpc>
              <a:spcBef>
                <a:spcPts val="0"/>
              </a:spcBef>
              <a:spcAft>
                <a:spcPts val="0"/>
              </a:spcAft>
              <a:buClr>
                <a:schemeClr val="accent6"/>
              </a:buClr>
              <a:buSzPts val="4400"/>
              <a:buFont typeface="Arial Black"/>
              <a:buNone/>
              <a:defRPr sz="4400" b="1" i="0" u="none" strike="noStrike" cap="none">
                <a:solidFill>
                  <a:schemeClr val="accent6"/>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2"/>
          <p:cNvSpPr txBox="1">
            <a:spLocks noGrp="1"/>
          </p:cNvSpPr>
          <p:nvPr>
            <p:ph type="body" idx="1"/>
          </p:nvPr>
        </p:nvSpPr>
        <p:spPr>
          <a:xfrm>
            <a:off x="758952" y="2103120"/>
            <a:ext cx="10671048"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360"/>
              </a:spcBef>
              <a:spcAft>
                <a:spcPts val="0"/>
              </a:spcAft>
              <a:buClr>
                <a:schemeClr val="accent6"/>
              </a:buClr>
              <a:buSzPts val="2800"/>
              <a:buFont typeface="Arial"/>
              <a:buChar char="•"/>
              <a:defRPr sz="2800" b="0" i="0" u="none" strike="noStrike" cap="none">
                <a:solidFill>
                  <a:schemeClr val="accent6"/>
                </a:solidFill>
                <a:latin typeface="EB Garamond"/>
                <a:ea typeface="EB Garamond"/>
                <a:cs typeface="EB Garamond"/>
                <a:sym typeface="EB Garamond"/>
              </a:defRPr>
            </a:lvl1pPr>
            <a:lvl2pPr marL="914400" marR="0" lvl="1" indent="-381000" algn="l" rtl="0">
              <a:lnSpc>
                <a:spcPct val="100000"/>
              </a:lnSpc>
              <a:spcBef>
                <a:spcPts val="360"/>
              </a:spcBef>
              <a:spcAft>
                <a:spcPts val="0"/>
              </a:spcAft>
              <a:buClr>
                <a:schemeClr val="accent6"/>
              </a:buClr>
              <a:buSzPts val="2400"/>
              <a:buFont typeface="Arial"/>
              <a:buChar char="•"/>
              <a:defRPr sz="2400" b="0" i="0" u="none" strike="noStrike" cap="none">
                <a:solidFill>
                  <a:schemeClr val="accent6"/>
                </a:solidFill>
                <a:latin typeface="EB Garamond"/>
                <a:ea typeface="EB Garamond"/>
                <a:cs typeface="EB Garamond"/>
                <a:sym typeface="EB Garamond"/>
              </a:defRPr>
            </a:lvl2pPr>
            <a:lvl3pPr marL="1371600" marR="0" lvl="2" indent="-355600" algn="l" rtl="0">
              <a:lnSpc>
                <a:spcPct val="100000"/>
              </a:lnSpc>
              <a:spcBef>
                <a:spcPts val="360"/>
              </a:spcBef>
              <a:spcAft>
                <a:spcPts val="0"/>
              </a:spcAft>
              <a:buClr>
                <a:schemeClr val="accent6"/>
              </a:buClr>
              <a:buSzPts val="2000"/>
              <a:buFont typeface="Arial"/>
              <a:buChar char="•"/>
              <a:defRPr sz="2000" b="0" i="0" u="none" strike="noStrike" cap="none">
                <a:solidFill>
                  <a:schemeClr val="accent6"/>
                </a:solidFill>
                <a:latin typeface="EB Garamond"/>
                <a:ea typeface="EB Garamond"/>
                <a:cs typeface="EB Garamond"/>
                <a:sym typeface="EB Garamond"/>
              </a:defRPr>
            </a:lvl3pPr>
            <a:lvl4pPr marL="1828800" marR="0" lvl="3" indent="-342900" algn="l" rtl="0">
              <a:lnSpc>
                <a:spcPct val="100000"/>
              </a:lnSpc>
              <a:spcBef>
                <a:spcPts val="360"/>
              </a:spcBef>
              <a:spcAft>
                <a:spcPts val="0"/>
              </a:spcAft>
              <a:buClr>
                <a:schemeClr val="accent6"/>
              </a:buClr>
              <a:buSzPts val="1800"/>
              <a:buFont typeface="Arial"/>
              <a:buChar char="•"/>
              <a:defRPr sz="1800" b="0" i="0" u="none" strike="noStrike" cap="none">
                <a:solidFill>
                  <a:schemeClr val="accent6"/>
                </a:solidFill>
                <a:latin typeface="EB Garamond"/>
                <a:ea typeface="EB Garamond"/>
                <a:cs typeface="EB Garamond"/>
                <a:sym typeface="EB Garamond"/>
              </a:defRPr>
            </a:lvl4pPr>
            <a:lvl5pPr marL="2286000" marR="0" lvl="4" indent="-342900" algn="l" rtl="0">
              <a:lnSpc>
                <a:spcPct val="100000"/>
              </a:lnSpc>
              <a:spcBef>
                <a:spcPts val="360"/>
              </a:spcBef>
              <a:spcAft>
                <a:spcPts val="0"/>
              </a:spcAft>
              <a:buClr>
                <a:schemeClr val="accent6"/>
              </a:buClr>
              <a:buSzPts val="1800"/>
              <a:buFont typeface="Arial"/>
              <a:buChar char="•"/>
              <a:defRPr sz="1800" b="0" i="0" u="none" strike="noStrike" cap="none">
                <a:solidFill>
                  <a:schemeClr val="accent6"/>
                </a:solidFill>
                <a:latin typeface="EB Garamond"/>
                <a:ea typeface="EB Garamond"/>
                <a:cs typeface="EB Garamond"/>
                <a:sym typeface="EB Garamond"/>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9pPr>
          </a:lstStyle>
          <a:p>
            <a:endParaRPr/>
          </a:p>
        </p:txBody>
      </p:sp>
      <p:sp>
        <p:nvSpPr>
          <p:cNvPr id="8" name="Google Shape;8;p12"/>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accent6"/>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EB Garamond"/>
                <a:ea typeface="EB Garamond"/>
                <a:cs typeface="EB Garamond"/>
                <a:sym typeface="EB Garamond"/>
              </a:defRPr>
            </a:lvl2pPr>
            <a:lvl3pPr marR="0" lvl="2" algn="l" rtl="0">
              <a:spcBef>
                <a:spcPts val="0"/>
              </a:spcBef>
              <a:spcAft>
                <a:spcPts val="0"/>
              </a:spcAft>
              <a:buSzPts val="1400"/>
              <a:buNone/>
              <a:defRPr sz="1800" b="0" i="0" u="none" strike="noStrike" cap="none">
                <a:solidFill>
                  <a:schemeClr val="dk1"/>
                </a:solidFill>
                <a:latin typeface="EB Garamond"/>
                <a:ea typeface="EB Garamond"/>
                <a:cs typeface="EB Garamond"/>
                <a:sym typeface="EB Garamond"/>
              </a:defRPr>
            </a:lvl3pPr>
            <a:lvl4pPr marR="0" lvl="3" algn="l" rtl="0">
              <a:spcBef>
                <a:spcPts val="0"/>
              </a:spcBef>
              <a:spcAft>
                <a:spcPts val="0"/>
              </a:spcAft>
              <a:buSzPts val="1400"/>
              <a:buNone/>
              <a:defRPr sz="1800" b="0" i="0" u="none" strike="noStrike" cap="none">
                <a:solidFill>
                  <a:schemeClr val="dk1"/>
                </a:solidFill>
                <a:latin typeface="EB Garamond"/>
                <a:ea typeface="EB Garamond"/>
                <a:cs typeface="EB Garamond"/>
                <a:sym typeface="EB Garamond"/>
              </a:defRPr>
            </a:lvl4pPr>
            <a:lvl5pPr marR="0" lvl="4" algn="l" rtl="0">
              <a:spcBef>
                <a:spcPts val="0"/>
              </a:spcBef>
              <a:spcAft>
                <a:spcPts val="0"/>
              </a:spcAft>
              <a:buSzPts val="1400"/>
              <a:buNone/>
              <a:defRPr sz="1800" b="0" i="0" u="none" strike="noStrike" cap="none">
                <a:solidFill>
                  <a:schemeClr val="dk1"/>
                </a:solidFill>
                <a:latin typeface="EB Garamond"/>
                <a:ea typeface="EB Garamond"/>
                <a:cs typeface="EB Garamond"/>
                <a:sym typeface="EB Garamond"/>
              </a:defRPr>
            </a:lvl5pPr>
            <a:lvl6pPr marR="0" lvl="5" algn="l" rtl="0">
              <a:spcBef>
                <a:spcPts val="0"/>
              </a:spcBef>
              <a:spcAft>
                <a:spcPts val="0"/>
              </a:spcAft>
              <a:buSzPts val="1400"/>
              <a:buNone/>
              <a:defRPr sz="1800" b="0" i="0" u="none" strike="noStrike" cap="none">
                <a:solidFill>
                  <a:schemeClr val="dk1"/>
                </a:solidFill>
                <a:latin typeface="EB Garamond"/>
                <a:ea typeface="EB Garamond"/>
                <a:cs typeface="EB Garamond"/>
                <a:sym typeface="EB Garamond"/>
              </a:defRPr>
            </a:lvl6pPr>
            <a:lvl7pPr marR="0" lvl="6" algn="l" rtl="0">
              <a:spcBef>
                <a:spcPts val="0"/>
              </a:spcBef>
              <a:spcAft>
                <a:spcPts val="0"/>
              </a:spcAft>
              <a:buSzPts val="1400"/>
              <a:buNone/>
              <a:defRPr sz="1800" b="0" i="0" u="none" strike="noStrike" cap="none">
                <a:solidFill>
                  <a:schemeClr val="dk1"/>
                </a:solidFill>
                <a:latin typeface="EB Garamond"/>
                <a:ea typeface="EB Garamond"/>
                <a:cs typeface="EB Garamond"/>
                <a:sym typeface="EB Garamond"/>
              </a:defRPr>
            </a:lvl7pPr>
            <a:lvl8pPr marR="0" lvl="7" algn="l" rtl="0">
              <a:spcBef>
                <a:spcPts val="0"/>
              </a:spcBef>
              <a:spcAft>
                <a:spcPts val="0"/>
              </a:spcAft>
              <a:buSzPts val="1400"/>
              <a:buNone/>
              <a:defRPr sz="1800" b="0" i="0" u="none" strike="noStrike" cap="none">
                <a:solidFill>
                  <a:schemeClr val="dk1"/>
                </a:solidFill>
                <a:latin typeface="EB Garamond"/>
                <a:ea typeface="EB Garamond"/>
                <a:cs typeface="EB Garamond"/>
                <a:sym typeface="EB Garamond"/>
              </a:defRPr>
            </a:lvl8pPr>
            <a:lvl9pPr marR="0" lvl="8" algn="l" rtl="0">
              <a:spcBef>
                <a:spcPts val="0"/>
              </a:spcBef>
              <a:spcAft>
                <a:spcPts val="0"/>
              </a:spcAft>
              <a:buSzPts val="1400"/>
              <a:buNone/>
              <a:defRPr sz="1800" b="0" i="0" u="none" strike="noStrike" cap="none">
                <a:solidFill>
                  <a:schemeClr val="dk1"/>
                </a:solidFill>
                <a:latin typeface="EB Garamond"/>
                <a:ea typeface="EB Garamond"/>
                <a:cs typeface="EB Garamond"/>
                <a:sym typeface="EB Garamond"/>
              </a:defRPr>
            </a:lvl9pPr>
          </a:lstStyle>
          <a:p>
            <a:endParaRPr/>
          </a:p>
        </p:txBody>
      </p:sp>
      <p:sp>
        <p:nvSpPr>
          <p:cNvPr id="9" name="Google Shape;9;p12"/>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0" i="0" u="none" strike="noStrike" cap="none">
                <a:solidFill>
                  <a:schemeClr val="accent6"/>
                </a:solidFill>
                <a:latin typeface="Arial"/>
                <a:ea typeface="Arial"/>
                <a:cs typeface="Arial"/>
                <a:sym typeface="Arial"/>
              </a:defRPr>
            </a:lvl1pPr>
            <a:lvl2pPr marL="0" marR="0" lvl="1" indent="0" algn="ctr" rtl="0">
              <a:spcBef>
                <a:spcPts val="0"/>
              </a:spcBef>
              <a:buNone/>
              <a:defRPr sz="1200" b="0" i="0" u="none" strike="noStrike" cap="none">
                <a:solidFill>
                  <a:schemeClr val="accent6"/>
                </a:solidFill>
                <a:latin typeface="Arial"/>
                <a:ea typeface="Arial"/>
                <a:cs typeface="Arial"/>
                <a:sym typeface="Arial"/>
              </a:defRPr>
            </a:lvl2pPr>
            <a:lvl3pPr marL="0" marR="0" lvl="2" indent="0" algn="ctr" rtl="0">
              <a:spcBef>
                <a:spcPts val="0"/>
              </a:spcBef>
              <a:buNone/>
              <a:defRPr sz="1200" b="0" i="0" u="none" strike="noStrike" cap="none">
                <a:solidFill>
                  <a:schemeClr val="accent6"/>
                </a:solidFill>
                <a:latin typeface="Arial"/>
                <a:ea typeface="Arial"/>
                <a:cs typeface="Arial"/>
                <a:sym typeface="Arial"/>
              </a:defRPr>
            </a:lvl3pPr>
            <a:lvl4pPr marL="0" marR="0" lvl="3" indent="0" algn="ctr" rtl="0">
              <a:spcBef>
                <a:spcPts val="0"/>
              </a:spcBef>
              <a:buNone/>
              <a:defRPr sz="1200" b="0" i="0" u="none" strike="noStrike" cap="none">
                <a:solidFill>
                  <a:schemeClr val="accent6"/>
                </a:solidFill>
                <a:latin typeface="Arial"/>
                <a:ea typeface="Arial"/>
                <a:cs typeface="Arial"/>
                <a:sym typeface="Arial"/>
              </a:defRPr>
            </a:lvl4pPr>
            <a:lvl5pPr marL="0" marR="0" lvl="4" indent="0" algn="ctr" rtl="0">
              <a:spcBef>
                <a:spcPts val="0"/>
              </a:spcBef>
              <a:buNone/>
              <a:defRPr sz="1200" b="0" i="0" u="none" strike="noStrike" cap="none">
                <a:solidFill>
                  <a:schemeClr val="accent6"/>
                </a:solidFill>
                <a:latin typeface="Arial"/>
                <a:ea typeface="Arial"/>
                <a:cs typeface="Arial"/>
                <a:sym typeface="Arial"/>
              </a:defRPr>
            </a:lvl5pPr>
            <a:lvl6pPr marL="0" marR="0" lvl="5" indent="0" algn="ctr" rtl="0">
              <a:spcBef>
                <a:spcPts val="0"/>
              </a:spcBef>
              <a:buNone/>
              <a:defRPr sz="1200" b="0" i="0" u="none" strike="noStrike" cap="none">
                <a:solidFill>
                  <a:schemeClr val="accent6"/>
                </a:solidFill>
                <a:latin typeface="Arial"/>
                <a:ea typeface="Arial"/>
                <a:cs typeface="Arial"/>
                <a:sym typeface="Arial"/>
              </a:defRPr>
            </a:lvl6pPr>
            <a:lvl7pPr marL="0" marR="0" lvl="6" indent="0" algn="ctr" rtl="0">
              <a:spcBef>
                <a:spcPts val="0"/>
              </a:spcBef>
              <a:buNone/>
              <a:defRPr sz="1200" b="0" i="0" u="none" strike="noStrike" cap="none">
                <a:solidFill>
                  <a:schemeClr val="accent6"/>
                </a:solidFill>
                <a:latin typeface="Arial"/>
                <a:ea typeface="Arial"/>
                <a:cs typeface="Arial"/>
                <a:sym typeface="Arial"/>
              </a:defRPr>
            </a:lvl7pPr>
            <a:lvl8pPr marL="0" marR="0" lvl="7" indent="0" algn="ctr" rtl="0">
              <a:spcBef>
                <a:spcPts val="0"/>
              </a:spcBef>
              <a:buNone/>
              <a:defRPr sz="1200" b="0" i="0" u="none" strike="noStrike" cap="none">
                <a:solidFill>
                  <a:schemeClr val="accent6"/>
                </a:solidFill>
                <a:latin typeface="Arial"/>
                <a:ea typeface="Arial"/>
                <a:cs typeface="Arial"/>
                <a:sym typeface="Arial"/>
              </a:defRPr>
            </a:lvl8pPr>
            <a:lvl9pPr marL="0" marR="0" lvl="8" indent="0" algn="ctr" rtl="0">
              <a:spcBef>
                <a:spcPts val="0"/>
              </a:spcBef>
              <a:buNone/>
              <a:defRPr sz="12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6.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117" Type="http://schemas.openxmlformats.org/officeDocument/2006/relationships/image" Target="../media/image66.png"/><Relationship Id="rId21" Type="http://schemas.openxmlformats.org/officeDocument/2006/relationships/customXml" Target="../ink/ink10.xml"/><Relationship Id="rId63" Type="http://schemas.openxmlformats.org/officeDocument/2006/relationships/image" Target="../media/image39.png"/><Relationship Id="rId159" Type="http://schemas.openxmlformats.org/officeDocument/2006/relationships/image" Target="../media/image87.png"/><Relationship Id="rId170" Type="http://schemas.openxmlformats.org/officeDocument/2006/relationships/customXml" Target="../ink/ink84.xml"/><Relationship Id="rId226" Type="http://schemas.openxmlformats.org/officeDocument/2006/relationships/customXml" Target="../ink/ink112.xml"/><Relationship Id="rId268" Type="http://schemas.openxmlformats.org/officeDocument/2006/relationships/customXml" Target="../ink/ink133.xml"/><Relationship Id="rId32" Type="http://schemas.openxmlformats.org/officeDocument/2006/relationships/image" Target="../media/image23.png"/><Relationship Id="rId74" Type="http://schemas.openxmlformats.org/officeDocument/2006/relationships/customXml" Target="../ink/ink36.xml"/><Relationship Id="rId128" Type="http://schemas.openxmlformats.org/officeDocument/2006/relationships/customXml" Target="../ink/ink63.xml"/><Relationship Id="rId5" Type="http://schemas.openxmlformats.org/officeDocument/2006/relationships/customXml" Target="../ink/ink2.xml"/><Relationship Id="rId95" Type="http://schemas.openxmlformats.org/officeDocument/2006/relationships/image" Target="../media/image55.png"/><Relationship Id="rId160" Type="http://schemas.openxmlformats.org/officeDocument/2006/relationships/customXml" Target="../ink/ink79.xml"/><Relationship Id="rId181" Type="http://schemas.openxmlformats.org/officeDocument/2006/relationships/image" Target="../media/image98.png"/><Relationship Id="rId216" Type="http://schemas.openxmlformats.org/officeDocument/2006/relationships/customXml" Target="../ink/ink107.xml"/><Relationship Id="rId237" Type="http://schemas.openxmlformats.org/officeDocument/2006/relationships/image" Target="../media/image126.png"/><Relationship Id="rId258" Type="http://schemas.openxmlformats.org/officeDocument/2006/relationships/customXml" Target="../ink/ink128.xml"/><Relationship Id="rId22" Type="http://schemas.openxmlformats.org/officeDocument/2006/relationships/image" Target="../media/image18.png"/><Relationship Id="rId43" Type="http://schemas.openxmlformats.org/officeDocument/2006/relationships/image" Target="../media/image29.png"/><Relationship Id="rId64" Type="http://schemas.openxmlformats.org/officeDocument/2006/relationships/customXml" Target="../ink/ink31.xml"/><Relationship Id="rId118" Type="http://schemas.openxmlformats.org/officeDocument/2006/relationships/customXml" Target="../ink/ink58.xml"/><Relationship Id="rId139" Type="http://schemas.openxmlformats.org/officeDocument/2006/relationships/image" Target="../media/image77.png"/><Relationship Id="rId85" Type="http://schemas.openxmlformats.org/officeDocument/2006/relationships/image" Target="../media/image50.png"/><Relationship Id="rId150" Type="http://schemas.openxmlformats.org/officeDocument/2006/relationships/customXml" Target="../ink/ink74.xml"/><Relationship Id="rId171" Type="http://schemas.openxmlformats.org/officeDocument/2006/relationships/image" Target="../media/image93.png"/><Relationship Id="rId192" Type="http://schemas.openxmlformats.org/officeDocument/2006/relationships/customXml" Target="../ink/ink95.xml"/><Relationship Id="rId206" Type="http://schemas.openxmlformats.org/officeDocument/2006/relationships/customXml" Target="../ink/ink102.xml"/><Relationship Id="rId227" Type="http://schemas.openxmlformats.org/officeDocument/2006/relationships/image" Target="../media/image121.png"/><Relationship Id="rId248" Type="http://schemas.openxmlformats.org/officeDocument/2006/relationships/customXml" Target="../ink/ink123.xml"/><Relationship Id="rId269" Type="http://schemas.openxmlformats.org/officeDocument/2006/relationships/image" Target="../media/image142.png"/><Relationship Id="rId12" Type="http://schemas.openxmlformats.org/officeDocument/2006/relationships/image" Target="../media/image13.png"/><Relationship Id="rId33" Type="http://schemas.openxmlformats.org/officeDocument/2006/relationships/customXml" Target="../ink/ink16.xml"/><Relationship Id="rId108" Type="http://schemas.openxmlformats.org/officeDocument/2006/relationships/customXml" Target="../ink/ink53.xml"/><Relationship Id="rId129" Type="http://schemas.openxmlformats.org/officeDocument/2006/relationships/image" Target="../media/image72.png"/><Relationship Id="rId54" Type="http://schemas.openxmlformats.org/officeDocument/2006/relationships/customXml" Target="../ink/ink26.xml"/><Relationship Id="rId75" Type="http://schemas.openxmlformats.org/officeDocument/2006/relationships/image" Target="../media/image45.png"/><Relationship Id="rId96" Type="http://schemas.openxmlformats.org/officeDocument/2006/relationships/customXml" Target="../ink/ink47.xml"/><Relationship Id="rId140" Type="http://schemas.openxmlformats.org/officeDocument/2006/relationships/customXml" Target="../ink/ink69.xml"/><Relationship Id="rId161" Type="http://schemas.openxmlformats.org/officeDocument/2006/relationships/image" Target="../media/image88.png"/><Relationship Id="rId182" Type="http://schemas.openxmlformats.org/officeDocument/2006/relationships/customXml" Target="../ink/ink90.xml"/><Relationship Id="rId217" Type="http://schemas.openxmlformats.org/officeDocument/2006/relationships/image" Target="../media/image116.png"/><Relationship Id="rId6" Type="http://schemas.openxmlformats.org/officeDocument/2006/relationships/image" Target="../media/image10.png"/><Relationship Id="rId238" Type="http://schemas.openxmlformats.org/officeDocument/2006/relationships/customXml" Target="../ink/ink118.xml"/><Relationship Id="rId259" Type="http://schemas.openxmlformats.org/officeDocument/2006/relationships/image" Target="../media/image137.png"/><Relationship Id="rId23" Type="http://schemas.openxmlformats.org/officeDocument/2006/relationships/customXml" Target="../ink/ink11.xml"/><Relationship Id="rId119" Type="http://schemas.openxmlformats.org/officeDocument/2006/relationships/image" Target="../media/image67.png"/><Relationship Id="rId270" Type="http://schemas.openxmlformats.org/officeDocument/2006/relationships/customXml" Target="../ink/ink134.xml"/><Relationship Id="rId44" Type="http://schemas.openxmlformats.org/officeDocument/2006/relationships/customXml" Target="../ink/ink21.xml"/><Relationship Id="rId65" Type="http://schemas.openxmlformats.org/officeDocument/2006/relationships/image" Target="../media/image40.png"/><Relationship Id="rId86" Type="http://schemas.openxmlformats.org/officeDocument/2006/relationships/customXml" Target="../ink/ink42.xml"/><Relationship Id="rId130" Type="http://schemas.openxmlformats.org/officeDocument/2006/relationships/customXml" Target="../ink/ink64.xml"/><Relationship Id="rId151" Type="http://schemas.openxmlformats.org/officeDocument/2006/relationships/image" Target="../media/image83.png"/><Relationship Id="rId172" Type="http://schemas.openxmlformats.org/officeDocument/2006/relationships/customXml" Target="../ink/ink85.xml"/><Relationship Id="rId193" Type="http://schemas.openxmlformats.org/officeDocument/2006/relationships/image" Target="../media/image104.png"/><Relationship Id="rId207" Type="http://schemas.openxmlformats.org/officeDocument/2006/relationships/image" Target="../media/image111.png"/><Relationship Id="rId228" Type="http://schemas.openxmlformats.org/officeDocument/2006/relationships/customXml" Target="../ink/ink113.xml"/><Relationship Id="rId249" Type="http://schemas.openxmlformats.org/officeDocument/2006/relationships/image" Target="../media/image132.png"/><Relationship Id="rId13" Type="http://schemas.openxmlformats.org/officeDocument/2006/relationships/customXml" Target="../ink/ink6.xml"/><Relationship Id="rId109" Type="http://schemas.openxmlformats.org/officeDocument/2006/relationships/image" Target="../media/image62.png"/><Relationship Id="rId260" Type="http://schemas.openxmlformats.org/officeDocument/2006/relationships/customXml" Target="../ink/ink129.xml"/><Relationship Id="rId34" Type="http://schemas.openxmlformats.org/officeDocument/2006/relationships/image" Target="../media/image24.png"/><Relationship Id="rId55" Type="http://schemas.openxmlformats.org/officeDocument/2006/relationships/image" Target="../media/image35.png"/><Relationship Id="rId76" Type="http://schemas.openxmlformats.org/officeDocument/2006/relationships/customXml" Target="../ink/ink37.xml"/><Relationship Id="rId97" Type="http://schemas.openxmlformats.org/officeDocument/2006/relationships/image" Target="../media/image56.png"/><Relationship Id="rId120" Type="http://schemas.openxmlformats.org/officeDocument/2006/relationships/customXml" Target="../ink/ink59.xml"/><Relationship Id="rId141" Type="http://schemas.openxmlformats.org/officeDocument/2006/relationships/image" Target="../media/image78.png"/><Relationship Id="rId7" Type="http://schemas.openxmlformats.org/officeDocument/2006/relationships/customXml" Target="../ink/ink3.xml"/><Relationship Id="rId162" Type="http://schemas.openxmlformats.org/officeDocument/2006/relationships/customXml" Target="../ink/ink80.xml"/><Relationship Id="rId183" Type="http://schemas.openxmlformats.org/officeDocument/2006/relationships/image" Target="../media/image99.png"/><Relationship Id="rId218" Type="http://schemas.openxmlformats.org/officeDocument/2006/relationships/customXml" Target="../ink/ink108.xml"/><Relationship Id="rId239" Type="http://schemas.openxmlformats.org/officeDocument/2006/relationships/image" Target="../media/image127.png"/><Relationship Id="rId250" Type="http://schemas.openxmlformats.org/officeDocument/2006/relationships/customXml" Target="../ink/ink124.xml"/><Relationship Id="rId271" Type="http://schemas.openxmlformats.org/officeDocument/2006/relationships/image" Target="../media/image143.png"/><Relationship Id="rId24" Type="http://schemas.openxmlformats.org/officeDocument/2006/relationships/image" Target="../media/image19.png"/><Relationship Id="rId45" Type="http://schemas.openxmlformats.org/officeDocument/2006/relationships/image" Target="../media/image30.png"/><Relationship Id="rId66" Type="http://schemas.openxmlformats.org/officeDocument/2006/relationships/customXml" Target="../ink/ink32.xml"/><Relationship Id="rId87" Type="http://schemas.openxmlformats.org/officeDocument/2006/relationships/image" Target="../media/image51.png"/><Relationship Id="rId110" Type="http://schemas.openxmlformats.org/officeDocument/2006/relationships/customXml" Target="../ink/ink54.xml"/><Relationship Id="rId131" Type="http://schemas.openxmlformats.org/officeDocument/2006/relationships/image" Target="../media/image73.png"/><Relationship Id="rId152" Type="http://schemas.openxmlformats.org/officeDocument/2006/relationships/customXml" Target="../ink/ink75.xml"/><Relationship Id="rId173" Type="http://schemas.openxmlformats.org/officeDocument/2006/relationships/image" Target="../media/image94.png"/><Relationship Id="rId194" Type="http://schemas.openxmlformats.org/officeDocument/2006/relationships/customXml" Target="../ink/ink96.xml"/><Relationship Id="rId208" Type="http://schemas.openxmlformats.org/officeDocument/2006/relationships/customXml" Target="../ink/ink103.xml"/><Relationship Id="rId229" Type="http://schemas.openxmlformats.org/officeDocument/2006/relationships/image" Target="../media/image122.png"/><Relationship Id="rId240" Type="http://schemas.openxmlformats.org/officeDocument/2006/relationships/customXml" Target="../ink/ink119.xml"/><Relationship Id="rId261" Type="http://schemas.openxmlformats.org/officeDocument/2006/relationships/image" Target="../media/image138.png"/><Relationship Id="rId14" Type="http://schemas.openxmlformats.org/officeDocument/2006/relationships/image" Target="../media/image14.png"/><Relationship Id="rId35" Type="http://schemas.openxmlformats.org/officeDocument/2006/relationships/customXml" Target="../ink/ink17.xml"/><Relationship Id="rId56" Type="http://schemas.openxmlformats.org/officeDocument/2006/relationships/customXml" Target="../ink/ink27.xml"/><Relationship Id="rId77" Type="http://schemas.openxmlformats.org/officeDocument/2006/relationships/image" Target="../media/image46.png"/><Relationship Id="rId100" Type="http://schemas.openxmlformats.org/officeDocument/2006/relationships/customXml" Target="../ink/ink49.xml"/><Relationship Id="rId8" Type="http://schemas.openxmlformats.org/officeDocument/2006/relationships/image" Target="../media/image11.png"/><Relationship Id="rId98" Type="http://schemas.openxmlformats.org/officeDocument/2006/relationships/customXml" Target="../ink/ink48.xml"/><Relationship Id="rId121" Type="http://schemas.openxmlformats.org/officeDocument/2006/relationships/image" Target="../media/image68.png"/><Relationship Id="rId142" Type="http://schemas.openxmlformats.org/officeDocument/2006/relationships/customXml" Target="../ink/ink70.xml"/><Relationship Id="rId163" Type="http://schemas.openxmlformats.org/officeDocument/2006/relationships/image" Target="../media/image89.png"/><Relationship Id="rId184" Type="http://schemas.openxmlformats.org/officeDocument/2006/relationships/customXml" Target="../ink/ink91.xml"/><Relationship Id="rId219" Type="http://schemas.openxmlformats.org/officeDocument/2006/relationships/image" Target="../media/image117.png"/><Relationship Id="rId230" Type="http://schemas.openxmlformats.org/officeDocument/2006/relationships/customXml" Target="../ink/ink114.xml"/><Relationship Id="rId251" Type="http://schemas.openxmlformats.org/officeDocument/2006/relationships/image" Target="../media/image133.png"/><Relationship Id="rId25" Type="http://schemas.openxmlformats.org/officeDocument/2006/relationships/customXml" Target="../ink/ink12.xml"/><Relationship Id="rId46" Type="http://schemas.openxmlformats.org/officeDocument/2006/relationships/customXml" Target="../ink/ink22.xml"/><Relationship Id="rId67" Type="http://schemas.openxmlformats.org/officeDocument/2006/relationships/image" Target="../media/image41.png"/><Relationship Id="rId272" Type="http://schemas.openxmlformats.org/officeDocument/2006/relationships/customXml" Target="../ink/ink135.xml"/><Relationship Id="rId88" Type="http://schemas.openxmlformats.org/officeDocument/2006/relationships/customXml" Target="../ink/ink43.xml"/><Relationship Id="rId111" Type="http://schemas.openxmlformats.org/officeDocument/2006/relationships/image" Target="../media/image63.png"/><Relationship Id="rId132" Type="http://schemas.openxmlformats.org/officeDocument/2006/relationships/customXml" Target="../ink/ink65.xml"/><Relationship Id="rId153" Type="http://schemas.openxmlformats.org/officeDocument/2006/relationships/image" Target="../media/image84.png"/><Relationship Id="rId174" Type="http://schemas.openxmlformats.org/officeDocument/2006/relationships/customXml" Target="../ink/ink86.xml"/><Relationship Id="rId195" Type="http://schemas.openxmlformats.org/officeDocument/2006/relationships/image" Target="../media/image105.png"/><Relationship Id="rId209" Type="http://schemas.openxmlformats.org/officeDocument/2006/relationships/image" Target="../media/image112.png"/><Relationship Id="rId220" Type="http://schemas.openxmlformats.org/officeDocument/2006/relationships/customXml" Target="../ink/ink109.xml"/><Relationship Id="rId241" Type="http://schemas.openxmlformats.org/officeDocument/2006/relationships/image" Target="../media/image128.png"/><Relationship Id="rId15" Type="http://schemas.openxmlformats.org/officeDocument/2006/relationships/customXml" Target="../ink/ink7.xml"/><Relationship Id="rId36" Type="http://schemas.openxmlformats.org/officeDocument/2006/relationships/image" Target="../media/image25.png"/><Relationship Id="rId57" Type="http://schemas.openxmlformats.org/officeDocument/2006/relationships/image" Target="../media/image36.png"/><Relationship Id="rId262" Type="http://schemas.openxmlformats.org/officeDocument/2006/relationships/customXml" Target="../ink/ink130.xml"/><Relationship Id="rId78" Type="http://schemas.openxmlformats.org/officeDocument/2006/relationships/customXml" Target="../ink/ink38.xml"/><Relationship Id="rId99" Type="http://schemas.openxmlformats.org/officeDocument/2006/relationships/image" Target="../media/image57.png"/><Relationship Id="rId101" Type="http://schemas.openxmlformats.org/officeDocument/2006/relationships/image" Target="../media/image58.png"/><Relationship Id="rId122" Type="http://schemas.openxmlformats.org/officeDocument/2006/relationships/customXml" Target="../ink/ink60.xml"/><Relationship Id="rId143" Type="http://schemas.openxmlformats.org/officeDocument/2006/relationships/image" Target="../media/image79.png"/><Relationship Id="rId164" Type="http://schemas.openxmlformats.org/officeDocument/2006/relationships/customXml" Target="../ink/ink81.xml"/><Relationship Id="rId185" Type="http://schemas.openxmlformats.org/officeDocument/2006/relationships/image" Target="../media/image100.png"/><Relationship Id="rId9" Type="http://schemas.openxmlformats.org/officeDocument/2006/relationships/customXml" Target="../ink/ink4.xml"/><Relationship Id="rId210" Type="http://schemas.openxmlformats.org/officeDocument/2006/relationships/customXml" Target="../ink/ink104.xml"/><Relationship Id="rId26" Type="http://schemas.openxmlformats.org/officeDocument/2006/relationships/image" Target="../media/image20.png"/><Relationship Id="rId231" Type="http://schemas.openxmlformats.org/officeDocument/2006/relationships/image" Target="../media/image123.png"/><Relationship Id="rId252" Type="http://schemas.openxmlformats.org/officeDocument/2006/relationships/customXml" Target="../ink/ink125.xml"/><Relationship Id="rId273" Type="http://schemas.openxmlformats.org/officeDocument/2006/relationships/image" Target="../media/image144.png"/><Relationship Id="rId47" Type="http://schemas.openxmlformats.org/officeDocument/2006/relationships/image" Target="../media/image31.png"/><Relationship Id="rId68" Type="http://schemas.openxmlformats.org/officeDocument/2006/relationships/customXml" Target="../ink/ink33.xml"/><Relationship Id="rId89" Type="http://schemas.openxmlformats.org/officeDocument/2006/relationships/image" Target="../media/image52.png"/><Relationship Id="rId112" Type="http://schemas.openxmlformats.org/officeDocument/2006/relationships/customXml" Target="../ink/ink55.xml"/><Relationship Id="rId133" Type="http://schemas.openxmlformats.org/officeDocument/2006/relationships/image" Target="../media/image74.png"/><Relationship Id="rId154" Type="http://schemas.openxmlformats.org/officeDocument/2006/relationships/customXml" Target="../ink/ink76.xml"/><Relationship Id="rId175" Type="http://schemas.openxmlformats.org/officeDocument/2006/relationships/image" Target="../media/image95.png"/><Relationship Id="rId196" Type="http://schemas.openxmlformats.org/officeDocument/2006/relationships/customXml" Target="../ink/ink97.xml"/><Relationship Id="rId200" Type="http://schemas.openxmlformats.org/officeDocument/2006/relationships/customXml" Target="../ink/ink99.xml"/><Relationship Id="rId16" Type="http://schemas.openxmlformats.org/officeDocument/2006/relationships/image" Target="../media/image15.png"/><Relationship Id="rId221" Type="http://schemas.openxmlformats.org/officeDocument/2006/relationships/image" Target="../media/image118.png"/><Relationship Id="rId242" Type="http://schemas.openxmlformats.org/officeDocument/2006/relationships/customXml" Target="../ink/ink120.xml"/><Relationship Id="rId263" Type="http://schemas.openxmlformats.org/officeDocument/2006/relationships/image" Target="../media/image139.png"/><Relationship Id="rId37" Type="http://schemas.openxmlformats.org/officeDocument/2006/relationships/customXml" Target="../ink/ink18.xml"/><Relationship Id="rId58" Type="http://schemas.openxmlformats.org/officeDocument/2006/relationships/customXml" Target="../ink/ink28.xml"/><Relationship Id="rId79" Type="http://schemas.openxmlformats.org/officeDocument/2006/relationships/image" Target="../media/image47.png"/><Relationship Id="rId102" Type="http://schemas.openxmlformats.org/officeDocument/2006/relationships/customXml" Target="../ink/ink50.xml"/><Relationship Id="rId123" Type="http://schemas.openxmlformats.org/officeDocument/2006/relationships/image" Target="../media/image69.png"/><Relationship Id="rId144" Type="http://schemas.openxmlformats.org/officeDocument/2006/relationships/customXml" Target="../ink/ink71.xml"/><Relationship Id="rId90" Type="http://schemas.openxmlformats.org/officeDocument/2006/relationships/customXml" Target="../ink/ink44.xml"/><Relationship Id="rId165" Type="http://schemas.openxmlformats.org/officeDocument/2006/relationships/image" Target="../media/image90.png"/><Relationship Id="rId186" Type="http://schemas.openxmlformats.org/officeDocument/2006/relationships/customXml" Target="../ink/ink92.xml"/><Relationship Id="rId211" Type="http://schemas.openxmlformats.org/officeDocument/2006/relationships/image" Target="../media/image113.png"/><Relationship Id="rId232" Type="http://schemas.openxmlformats.org/officeDocument/2006/relationships/customXml" Target="../ink/ink115.xml"/><Relationship Id="rId253" Type="http://schemas.openxmlformats.org/officeDocument/2006/relationships/image" Target="../media/image134.png"/><Relationship Id="rId274" Type="http://schemas.openxmlformats.org/officeDocument/2006/relationships/customXml" Target="../ink/ink136.xml"/><Relationship Id="rId27" Type="http://schemas.openxmlformats.org/officeDocument/2006/relationships/customXml" Target="../ink/ink13.xml"/><Relationship Id="rId48" Type="http://schemas.openxmlformats.org/officeDocument/2006/relationships/customXml" Target="../ink/ink23.xml"/><Relationship Id="rId69" Type="http://schemas.openxmlformats.org/officeDocument/2006/relationships/image" Target="../media/image42.png"/><Relationship Id="rId113" Type="http://schemas.openxmlformats.org/officeDocument/2006/relationships/image" Target="../media/image64.png"/><Relationship Id="rId134" Type="http://schemas.openxmlformats.org/officeDocument/2006/relationships/customXml" Target="../ink/ink66.xml"/><Relationship Id="rId80" Type="http://schemas.openxmlformats.org/officeDocument/2006/relationships/customXml" Target="../ink/ink39.xml"/><Relationship Id="rId155" Type="http://schemas.openxmlformats.org/officeDocument/2006/relationships/image" Target="../media/image85.png"/><Relationship Id="rId176" Type="http://schemas.openxmlformats.org/officeDocument/2006/relationships/customXml" Target="../ink/ink87.xml"/><Relationship Id="rId197" Type="http://schemas.openxmlformats.org/officeDocument/2006/relationships/image" Target="../media/image106.png"/><Relationship Id="rId201" Type="http://schemas.openxmlformats.org/officeDocument/2006/relationships/image" Target="../media/image108.png"/><Relationship Id="rId222" Type="http://schemas.openxmlformats.org/officeDocument/2006/relationships/customXml" Target="../ink/ink110.xml"/><Relationship Id="rId243" Type="http://schemas.openxmlformats.org/officeDocument/2006/relationships/image" Target="../media/image129.png"/><Relationship Id="rId264" Type="http://schemas.openxmlformats.org/officeDocument/2006/relationships/customXml" Target="../ink/ink131.xml"/><Relationship Id="rId17" Type="http://schemas.openxmlformats.org/officeDocument/2006/relationships/customXml" Target="../ink/ink8.xml"/><Relationship Id="rId38" Type="http://schemas.openxmlformats.org/officeDocument/2006/relationships/image" Target="../media/image26.png"/><Relationship Id="rId59" Type="http://schemas.openxmlformats.org/officeDocument/2006/relationships/image" Target="../media/image37.png"/><Relationship Id="rId103" Type="http://schemas.openxmlformats.org/officeDocument/2006/relationships/image" Target="../media/image59.png"/><Relationship Id="rId124" Type="http://schemas.openxmlformats.org/officeDocument/2006/relationships/customXml" Target="../ink/ink61.xml"/><Relationship Id="rId70" Type="http://schemas.openxmlformats.org/officeDocument/2006/relationships/customXml" Target="../ink/ink34.xml"/><Relationship Id="rId91" Type="http://schemas.openxmlformats.org/officeDocument/2006/relationships/image" Target="../media/image53.png"/><Relationship Id="rId145" Type="http://schemas.openxmlformats.org/officeDocument/2006/relationships/image" Target="../media/image80.png"/><Relationship Id="rId166" Type="http://schemas.openxmlformats.org/officeDocument/2006/relationships/customXml" Target="../ink/ink82.xml"/><Relationship Id="rId187" Type="http://schemas.openxmlformats.org/officeDocument/2006/relationships/image" Target="../media/image101.png"/><Relationship Id="rId1" Type="http://schemas.openxmlformats.org/officeDocument/2006/relationships/slideLayout" Target="../slideLayouts/slideLayout6.xml"/><Relationship Id="rId212" Type="http://schemas.openxmlformats.org/officeDocument/2006/relationships/customXml" Target="../ink/ink105.xml"/><Relationship Id="rId233" Type="http://schemas.openxmlformats.org/officeDocument/2006/relationships/image" Target="../media/image124.png"/><Relationship Id="rId254" Type="http://schemas.openxmlformats.org/officeDocument/2006/relationships/customXml" Target="../ink/ink126.xml"/><Relationship Id="rId28" Type="http://schemas.openxmlformats.org/officeDocument/2006/relationships/image" Target="../media/image21.png"/><Relationship Id="rId49" Type="http://schemas.openxmlformats.org/officeDocument/2006/relationships/image" Target="../media/image32.png"/><Relationship Id="rId114" Type="http://schemas.openxmlformats.org/officeDocument/2006/relationships/customXml" Target="../ink/ink56.xml"/><Relationship Id="rId275" Type="http://schemas.openxmlformats.org/officeDocument/2006/relationships/image" Target="../media/image145.png"/><Relationship Id="rId60" Type="http://schemas.openxmlformats.org/officeDocument/2006/relationships/customXml" Target="../ink/ink29.xml"/><Relationship Id="rId81" Type="http://schemas.openxmlformats.org/officeDocument/2006/relationships/image" Target="../media/image48.png"/><Relationship Id="rId135" Type="http://schemas.openxmlformats.org/officeDocument/2006/relationships/image" Target="../media/image75.png"/><Relationship Id="rId156" Type="http://schemas.openxmlformats.org/officeDocument/2006/relationships/customXml" Target="../ink/ink77.xml"/><Relationship Id="rId177" Type="http://schemas.openxmlformats.org/officeDocument/2006/relationships/image" Target="../media/image96.png"/><Relationship Id="rId198" Type="http://schemas.openxmlformats.org/officeDocument/2006/relationships/customXml" Target="../ink/ink98.xml"/><Relationship Id="rId202" Type="http://schemas.openxmlformats.org/officeDocument/2006/relationships/customXml" Target="../ink/ink100.xml"/><Relationship Id="rId223" Type="http://schemas.openxmlformats.org/officeDocument/2006/relationships/image" Target="../media/image119.png"/><Relationship Id="rId244" Type="http://schemas.openxmlformats.org/officeDocument/2006/relationships/customXml" Target="../ink/ink121.xml"/><Relationship Id="rId18" Type="http://schemas.openxmlformats.org/officeDocument/2006/relationships/image" Target="../media/image16.png"/><Relationship Id="rId39" Type="http://schemas.openxmlformats.org/officeDocument/2006/relationships/image" Target="../media/image9.jpg"/><Relationship Id="rId265" Type="http://schemas.openxmlformats.org/officeDocument/2006/relationships/image" Target="../media/image140.png"/><Relationship Id="rId50" Type="http://schemas.openxmlformats.org/officeDocument/2006/relationships/customXml" Target="../ink/ink24.xml"/><Relationship Id="rId104" Type="http://schemas.openxmlformats.org/officeDocument/2006/relationships/customXml" Target="../ink/ink51.xml"/><Relationship Id="rId125" Type="http://schemas.openxmlformats.org/officeDocument/2006/relationships/image" Target="../media/image70.png"/><Relationship Id="rId146" Type="http://schemas.openxmlformats.org/officeDocument/2006/relationships/customXml" Target="../ink/ink72.xml"/><Relationship Id="rId167" Type="http://schemas.openxmlformats.org/officeDocument/2006/relationships/image" Target="../media/image91.png"/><Relationship Id="rId188" Type="http://schemas.openxmlformats.org/officeDocument/2006/relationships/customXml" Target="../ink/ink93.xml"/><Relationship Id="rId71" Type="http://schemas.openxmlformats.org/officeDocument/2006/relationships/image" Target="../media/image43.png"/><Relationship Id="rId92" Type="http://schemas.openxmlformats.org/officeDocument/2006/relationships/customXml" Target="../ink/ink45.xml"/><Relationship Id="rId213" Type="http://schemas.openxmlformats.org/officeDocument/2006/relationships/image" Target="../media/image114.png"/><Relationship Id="rId234" Type="http://schemas.openxmlformats.org/officeDocument/2006/relationships/customXml" Target="../ink/ink116.xml"/><Relationship Id="rId2" Type="http://schemas.openxmlformats.org/officeDocument/2006/relationships/image" Target="../media/image8.jpg"/><Relationship Id="rId29" Type="http://schemas.openxmlformats.org/officeDocument/2006/relationships/customXml" Target="../ink/ink14.xml"/><Relationship Id="rId255" Type="http://schemas.openxmlformats.org/officeDocument/2006/relationships/image" Target="../media/image135.png"/><Relationship Id="rId40" Type="http://schemas.openxmlformats.org/officeDocument/2006/relationships/customXml" Target="../ink/ink19.xml"/><Relationship Id="rId115" Type="http://schemas.openxmlformats.org/officeDocument/2006/relationships/image" Target="../media/image65.png"/><Relationship Id="rId136" Type="http://schemas.openxmlformats.org/officeDocument/2006/relationships/customXml" Target="../ink/ink67.xml"/><Relationship Id="rId157" Type="http://schemas.openxmlformats.org/officeDocument/2006/relationships/image" Target="../media/image86.png"/><Relationship Id="rId178" Type="http://schemas.openxmlformats.org/officeDocument/2006/relationships/customXml" Target="../ink/ink88.xml"/><Relationship Id="rId61" Type="http://schemas.openxmlformats.org/officeDocument/2006/relationships/image" Target="../media/image38.png"/><Relationship Id="rId82" Type="http://schemas.openxmlformats.org/officeDocument/2006/relationships/customXml" Target="../ink/ink40.xml"/><Relationship Id="rId199" Type="http://schemas.openxmlformats.org/officeDocument/2006/relationships/image" Target="../media/image107.png"/><Relationship Id="rId203" Type="http://schemas.openxmlformats.org/officeDocument/2006/relationships/image" Target="../media/image109.png"/><Relationship Id="rId19" Type="http://schemas.openxmlformats.org/officeDocument/2006/relationships/customXml" Target="../ink/ink9.xml"/><Relationship Id="rId224" Type="http://schemas.openxmlformats.org/officeDocument/2006/relationships/customXml" Target="../ink/ink111.xml"/><Relationship Id="rId245" Type="http://schemas.openxmlformats.org/officeDocument/2006/relationships/image" Target="../media/image130.png"/><Relationship Id="rId266" Type="http://schemas.openxmlformats.org/officeDocument/2006/relationships/customXml" Target="../ink/ink132.xml"/><Relationship Id="rId30" Type="http://schemas.openxmlformats.org/officeDocument/2006/relationships/image" Target="../media/image22.png"/><Relationship Id="rId105" Type="http://schemas.openxmlformats.org/officeDocument/2006/relationships/image" Target="../media/image60.png"/><Relationship Id="rId126" Type="http://schemas.openxmlformats.org/officeDocument/2006/relationships/customXml" Target="../ink/ink62.xml"/><Relationship Id="rId147" Type="http://schemas.openxmlformats.org/officeDocument/2006/relationships/image" Target="../media/image81.png"/><Relationship Id="rId168" Type="http://schemas.openxmlformats.org/officeDocument/2006/relationships/customXml" Target="../ink/ink83.xml"/><Relationship Id="rId51" Type="http://schemas.openxmlformats.org/officeDocument/2006/relationships/image" Target="../media/image33.png"/><Relationship Id="rId72" Type="http://schemas.openxmlformats.org/officeDocument/2006/relationships/customXml" Target="../ink/ink35.xml"/><Relationship Id="rId93" Type="http://schemas.openxmlformats.org/officeDocument/2006/relationships/image" Target="../media/image54.png"/><Relationship Id="rId189" Type="http://schemas.openxmlformats.org/officeDocument/2006/relationships/image" Target="../media/image102.png"/><Relationship Id="rId3" Type="http://schemas.openxmlformats.org/officeDocument/2006/relationships/customXml" Target="../ink/ink1.xml"/><Relationship Id="rId214" Type="http://schemas.openxmlformats.org/officeDocument/2006/relationships/customXml" Target="../ink/ink106.xml"/><Relationship Id="rId235" Type="http://schemas.openxmlformats.org/officeDocument/2006/relationships/image" Target="../media/image125.png"/><Relationship Id="rId256" Type="http://schemas.openxmlformats.org/officeDocument/2006/relationships/customXml" Target="../ink/ink127.xml"/><Relationship Id="rId116" Type="http://schemas.openxmlformats.org/officeDocument/2006/relationships/customXml" Target="../ink/ink57.xml"/><Relationship Id="rId137" Type="http://schemas.openxmlformats.org/officeDocument/2006/relationships/image" Target="../media/image76.png"/><Relationship Id="rId158" Type="http://schemas.openxmlformats.org/officeDocument/2006/relationships/customXml" Target="../ink/ink78.xml"/><Relationship Id="rId20" Type="http://schemas.openxmlformats.org/officeDocument/2006/relationships/image" Target="../media/image17.png"/><Relationship Id="rId41" Type="http://schemas.openxmlformats.org/officeDocument/2006/relationships/image" Target="../media/image28.png"/><Relationship Id="rId62" Type="http://schemas.openxmlformats.org/officeDocument/2006/relationships/customXml" Target="../ink/ink30.xml"/><Relationship Id="rId83" Type="http://schemas.openxmlformats.org/officeDocument/2006/relationships/image" Target="../media/image49.png"/><Relationship Id="rId179" Type="http://schemas.openxmlformats.org/officeDocument/2006/relationships/image" Target="../media/image97.png"/><Relationship Id="rId190" Type="http://schemas.openxmlformats.org/officeDocument/2006/relationships/customXml" Target="../ink/ink94.xml"/><Relationship Id="rId204" Type="http://schemas.openxmlformats.org/officeDocument/2006/relationships/customXml" Target="../ink/ink101.xml"/><Relationship Id="rId225" Type="http://schemas.openxmlformats.org/officeDocument/2006/relationships/image" Target="../media/image120.png"/><Relationship Id="rId246" Type="http://schemas.openxmlformats.org/officeDocument/2006/relationships/customXml" Target="../ink/ink122.xml"/><Relationship Id="rId267" Type="http://schemas.openxmlformats.org/officeDocument/2006/relationships/image" Target="../media/image141.png"/><Relationship Id="rId106" Type="http://schemas.openxmlformats.org/officeDocument/2006/relationships/customXml" Target="../ink/ink52.xml"/><Relationship Id="rId127" Type="http://schemas.openxmlformats.org/officeDocument/2006/relationships/image" Target="../media/image71.png"/><Relationship Id="rId10" Type="http://schemas.openxmlformats.org/officeDocument/2006/relationships/image" Target="../media/image12.png"/><Relationship Id="rId31" Type="http://schemas.openxmlformats.org/officeDocument/2006/relationships/customXml" Target="../ink/ink15.xml"/><Relationship Id="rId52" Type="http://schemas.openxmlformats.org/officeDocument/2006/relationships/customXml" Target="../ink/ink25.xml"/><Relationship Id="rId73" Type="http://schemas.openxmlformats.org/officeDocument/2006/relationships/image" Target="../media/image44.png"/><Relationship Id="rId94" Type="http://schemas.openxmlformats.org/officeDocument/2006/relationships/customXml" Target="../ink/ink46.xml"/><Relationship Id="rId148" Type="http://schemas.openxmlformats.org/officeDocument/2006/relationships/customXml" Target="../ink/ink73.xml"/><Relationship Id="rId169" Type="http://schemas.openxmlformats.org/officeDocument/2006/relationships/image" Target="../media/image92.png"/><Relationship Id="rId4" Type="http://schemas.openxmlformats.org/officeDocument/2006/relationships/image" Target="../media/image9.png"/><Relationship Id="rId180" Type="http://schemas.openxmlformats.org/officeDocument/2006/relationships/customXml" Target="../ink/ink89.xml"/><Relationship Id="rId215" Type="http://schemas.openxmlformats.org/officeDocument/2006/relationships/image" Target="../media/image115.png"/><Relationship Id="rId236" Type="http://schemas.openxmlformats.org/officeDocument/2006/relationships/customXml" Target="../ink/ink117.xml"/><Relationship Id="rId257" Type="http://schemas.openxmlformats.org/officeDocument/2006/relationships/image" Target="../media/image136.png"/><Relationship Id="rId42" Type="http://schemas.openxmlformats.org/officeDocument/2006/relationships/customXml" Target="../ink/ink20.xml"/><Relationship Id="rId84" Type="http://schemas.openxmlformats.org/officeDocument/2006/relationships/customXml" Target="../ink/ink41.xml"/><Relationship Id="rId138" Type="http://schemas.openxmlformats.org/officeDocument/2006/relationships/customXml" Target="../ink/ink68.xml"/><Relationship Id="rId191" Type="http://schemas.openxmlformats.org/officeDocument/2006/relationships/image" Target="../media/image103.png"/><Relationship Id="rId205" Type="http://schemas.openxmlformats.org/officeDocument/2006/relationships/image" Target="../media/image110.png"/><Relationship Id="rId247" Type="http://schemas.openxmlformats.org/officeDocument/2006/relationships/image" Target="../media/image131.png"/><Relationship Id="rId107" Type="http://schemas.openxmlformats.org/officeDocument/2006/relationships/image" Target="../media/image61.png"/><Relationship Id="rId11" Type="http://schemas.openxmlformats.org/officeDocument/2006/relationships/customXml" Target="../ink/ink5.xml"/><Relationship Id="rId53" Type="http://schemas.openxmlformats.org/officeDocument/2006/relationships/image" Target="../media/image34.png"/><Relationship Id="rId149" Type="http://schemas.openxmlformats.org/officeDocument/2006/relationships/image" Target="../media/image8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
          <p:cNvSpPr txBox="1">
            <a:spLocks noGrp="1"/>
          </p:cNvSpPr>
          <p:nvPr>
            <p:ph type="ctrTitle"/>
          </p:nvPr>
        </p:nvSpPr>
        <p:spPr>
          <a:xfrm>
            <a:off x="2695420" y="1211161"/>
            <a:ext cx="6976482" cy="3146610"/>
          </a:xfrm>
          <a:prstGeom prst="rect">
            <a:avLst/>
          </a:prstGeom>
          <a:noFill/>
          <a:ln>
            <a:noFill/>
          </a:ln>
        </p:spPr>
        <p:txBody>
          <a:bodyPr spcFirstLastPara="1" wrap="square" lIns="91425" tIns="0" rIns="91425" bIns="45700" anchor="t" anchorCtr="0">
            <a:noAutofit/>
          </a:bodyPr>
          <a:lstStyle/>
          <a:p>
            <a:pPr>
              <a:buClr>
                <a:schemeClr val="dk1"/>
              </a:buClr>
              <a:buSzPts val="3200"/>
            </a:pPr>
            <a:r>
              <a:rPr lang="en-US" dirty="0"/>
              <a:t> Automatic Car Parking and Accident Detection</a:t>
            </a:r>
            <a:br>
              <a:rPr lang="en-US" b="0" dirty="0"/>
            </a:br>
            <a:br>
              <a:rPr lang="en-US" dirty="0"/>
            </a:br>
            <a:endParaRPr dirty="0"/>
          </a:p>
        </p:txBody>
      </p:sp>
      <p:sp>
        <p:nvSpPr>
          <p:cNvPr id="237" name="Google Shape;237;p1"/>
          <p:cNvSpPr txBox="1">
            <a:spLocks noGrp="1"/>
          </p:cNvSpPr>
          <p:nvPr>
            <p:ph type="subTitle" idx="1"/>
          </p:nvPr>
        </p:nvSpPr>
        <p:spPr>
          <a:xfrm>
            <a:off x="1506071" y="6400800"/>
            <a:ext cx="9179857" cy="753035"/>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rgbClr val="EDF2FA"/>
              </a:buClr>
              <a:buSzPts val="1800"/>
              <a:buNone/>
            </a:pPr>
            <a:r>
              <a:rPr lang="en-US" sz="1800" dirty="0">
                <a:solidFill>
                  <a:srgbClr val="EDF2FA"/>
                </a:solidFill>
              </a:rPr>
              <a:t>Sanju </a:t>
            </a:r>
            <a:r>
              <a:rPr lang="en-US" sz="1800" dirty="0" err="1">
                <a:solidFill>
                  <a:srgbClr val="EDF2FA"/>
                </a:solidFill>
              </a:rPr>
              <a:t>kumar</a:t>
            </a:r>
            <a:r>
              <a:rPr lang="en-US" sz="1800" dirty="0">
                <a:solidFill>
                  <a:srgbClr val="EDF2FA"/>
                </a:solidFill>
              </a:rPr>
              <a:t>    Rohit Kumar    Subhash K. Mehta   </a:t>
            </a:r>
            <a:r>
              <a:rPr lang="en-US" sz="1800" dirty="0" err="1">
                <a:solidFill>
                  <a:srgbClr val="EDF2FA"/>
                </a:solidFill>
              </a:rPr>
              <a:t>Shivraj</a:t>
            </a:r>
            <a:r>
              <a:rPr lang="en-US" sz="1800" dirty="0">
                <a:solidFill>
                  <a:srgbClr val="EDF2FA"/>
                </a:solidFill>
              </a:rPr>
              <a:t> Jagdish Prasad   Udit Sethi</a:t>
            </a:r>
            <a:endParaRPr sz="1800" dirty="0"/>
          </a:p>
          <a:p>
            <a:pPr marL="0" lvl="0" indent="0" algn="ctr" rtl="0">
              <a:lnSpc>
                <a:spcPct val="100000"/>
              </a:lnSpc>
              <a:spcBef>
                <a:spcPts val="360"/>
              </a:spcBef>
              <a:spcAft>
                <a:spcPts val="0"/>
              </a:spcAft>
              <a:buClr>
                <a:schemeClr val="accent6"/>
              </a:buClr>
              <a:buSzPts val="1800"/>
              <a:buNone/>
            </a:pPr>
            <a:endParaRPr sz="1800" dirty="0"/>
          </a:p>
        </p:txBody>
      </p:sp>
      <p:sp>
        <p:nvSpPr>
          <p:cNvPr id="238" name="Google Shape;238;p1"/>
          <p:cNvSpPr txBox="1"/>
          <p:nvPr/>
        </p:nvSpPr>
        <p:spPr>
          <a:xfrm>
            <a:off x="322729" y="299428"/>
            <a:ext cx="144331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6"/>
                </a:solidFill>
                <a:latin typeface="Arial Black"/>
                <a:ea typeface="Arial Black"/>
                <a:cs typeface="Arial Black"/>
                <a:sym typeface="Arial Black"/>
              </a:rPr>
              <a:t>EE330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B90D81-15E0-F43E-50F4-36B46ED0BD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4" name="Picture 3">
            <a:extLst>
              <a:ext uri="{FF2B5EF4-FFF2-40B4-BE49-F238E27FC236}">
                <a16:creationId xmlns:a16="http://schemas.microsoft.com/office/drawing/2014/main" id="{32CDD143-1487-F3B7-34EA-C7ED3E38C95C}"/>
              </a:ext>
            </a:extLst>
          </p:cNvPr>
          <p:cNvPicPr>
            <a:picLocks noChangeAspect="1"/>
          </p:cNvPicPr>
          <p:nvPr/>
        </p:nvPicPr>
        <p:blipFill>
          <a:blip r:embed="rId2"/>
          <a:stretch>
            <a:fillRect/>
          </a:stretch>
        </p:blipFill>
        <p:spPr>
          <a:xfrm>
            <a:off x="259080" y="731520"/>
            <a:ext cx="5618005" cy="5070023"/>
          </a:xfrm>
          <a:prstGeom prst="rect">
            <a:avLst/>
          </a:prstGeom>
        </p:spPr>
      </p:pic>
      <p:pic>
        <p:nvPicPr>
          <p:cNvPr id="6" name="Picture 5">
            <a:extLst>
              <a:ext uri="{FF2B5EF4-FFF2-40B4-BE49-F238E27FC236}">
                <a16:creationId xmlns:a16="http://schemas.microsoft.com/office/drawing/2014/main" id="{39437341-BCB4-CEAF-0993-3024728EA5D9}"/>
              </a:ext>
            </a:extLst>
          </p:cNvPr>
          <p:cNvPicPr>
            <a:picLocks noChangeAspect="1"/>
          </p:cNvPicPr>
          <p:nvPr/>
        </p:nvPicPr>
        <p:blipFill>
          <a:blip r:embed="rId3"/>
          <a:stretch>
            <a:fillRect/>
          </a:stretch>
        </p:blipFill>
        <p:spPr>
          <a:xfrm>
            <a:off x="6512806" y="383072"/>
            <a:ext cx="5580888" cy="2883459"/>
          </a:xfrm>
          <a:prstGeom prst="rect">
            <a:avLst/>
          </a:prstGeom>
        </p:spPr>
      </p:pic>
      <p:pic>
        <p:nvPicPr>
          <p:cNvPr id="8" name="Picture 7">
            <a:extLst>
              <a:ext uri="{FF2B5EF4-FFF2-40B4-BE49-F238E27FC236}">
                <a16:creationId xmlns:a16="http://schemas.microsoft.com/office/drawing/2014/main" id="{B88A3A96-EEF5-7C3B-FA65-F0556579F6ED}"/>
              </a:ext>
            </a:extLst>
          </p:cNvPr>
          <p:cNvPicPr>
            <a:picLocks noChangeAspect="1"/>
          </p:cNvPicPr>
          <p:nvPr/>
        </p:nvPicPr>
        <p:blipFill>
          <a:blip r:embed="rId4"/>
          <a:stretch>
            <a:fillRect/>
          </a:stretch>
        </p:blipFill>
        <p:spPr>
          <a:xfrm>
            <a:off x="8238944" y="4336718"/>
            <a:ext cx="2844387" cy="1464825"/>
          </a:xfrm>
          <a:prstGeom prst="rect">
            <a:avLst/>
          </a:prstGeom>
        </p:spPr>
      </p:pic>
    </p:spTree>
    <p:extLst>
      <p:ext uri="{BB962C8B-B14F-4D97-AF65-F5344CB8AC3E}">
        <p14:creationId xmlns:p14="http://schemas.microsoft.com/office/powerpoint/2010/main" val="1957381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198660f8191_0_7"/>
          <p:cNvSpPr txBox="1">
            <a:spLocks noGrp="1"/>
          </p:cNvSpPr>
          <p:nvPr>
            <p:ph type="title"/>
          </p:nvPr>
        </p:nvSpPr>
        <p:spPr>
          <a:xfrm>
            <a:off x="4224528" y="351381"/>
            <a:ext cx="6766500" cy="76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Flow Diagram</a:t>
            </a:r>
            <a:endParaRPr/>
          </a:p>
        </p:txBody>
      </p:sp>
      <p:sp>
        <p:nvSpPr>
          <p:cNvPr id="288" name="Google Shape;288;g198660f8191_0_7"/>
          <p:cNvSpPr txBox="1">
            <a:spLocks noGrp="1"/>
          </p:cNvSpPr>
          <p:nvPr>
            <p:ph type="body" idx="1"/>
          </p:nvPr>
        </p:nvSpPr>
        <p:spPr>
          <a:xfrm>
            <a:off x="4224528" y="3222752"/>
            <a:ext cx="6766500" cy="27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9" name="Google Shape;289;g198660f8191_0_7"/>
          <p:cNvSpPr txBox="1">
            <a:spLocks noGrp="1"/>
          </p:cNvSpPr>
          <p:nvPr>
            <p:ph type="sldNum" idx="12"/>
          </p:nvPr>
        </p:nvSpPr>
        <p:spPr>
          <a:xfrm>
            <a:off x="10945368" y="457200"/>
            <a:ext cx="987600" cy="27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11</a:t>
            </a:fld>
            <a:endParaRPr/>
          </a:p>
        </p:txBody>
      </p:sp>
      <p:pic>
        <p:nvPicPr>
          <p:cNvPr id="290" name="Google Shape;290;g198660f8191_0_7"/>
          <p:cNvPicPr preferRelativeResize="0"/>
          <p:nvPr/>
        </p:nvPicPr>
        <p:blipFill>
          <a:blip r:embed="rId3">
            <a:alphaModFix/>
          </a:blip>
          <a:stretch>
            <a:fillRect/>
          </a:stretch>
        </p:blipFill>
        <p:spPr>
          <a:xfrm>
            <a:off x="3566975" y="1440225"/>
            <a:ext cx="8625024" cy="48285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36D64F-24FE-ADF4-E5A1-3734818C1C7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6" name="Picture 5">
            <a:extLst>
              <a:ext uri="{FF2B5EF4-FFF2-40B4-BE49-F238E27FC236}">
                <a16:creationId xmlns:a16="http://schemas.microsoft.com/office/drawing/2014/main" id="{10049A2F-DF84-9A57-6D1D-7AC49045F516}"/>
              </a:ext>
            </a:extLst>
          </p:cNvPr>
          <p:cNvPicPr>
            <a:picLocks noChangeAspect="1"/>
          </p:cNvPicPr>
          <p:nvPr/>
        </p:nvPicPr>
        <p:blipFill>
          <a:blip r:embed="rId2"/>
          <a:stretch>
            <a:fillRect/>
          </a:stretch>
        </p:blipFill>
        <p:spPr>
          <a:xfrm>
            <a:off x="755904" y="457201"/>
            <a:ext cx="9985784" cy="5923502"/>
          </a:xfrm>
          <a:prstGeom prst="rect">
            <a:avLst/>
          </a:prstGeom>
        </p:spPr>
      </p:pic>
    </p:spTree>
    <p:extLst>
      <p:ext uri="{BB962C8B-B14F-4D97-AF65-F5344CB8AC3E}">
        <p14:creationId xmlns:p14="http://schemas.microsoft.com/office/powerpoint/2010/main" val="578619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0"/>
          <p:cNvSpPr txBox="1">
            <a:spLocks noGrp="1"/>
          </p:cNvSpPr>
          <p:nvPr>
            <p:ph type="title"/>
          </p:nvPr>
        </p:nvSpPr>
        <p:spPr>
          <a:xfrm>
            <a:off x="1508760" y="1883664"/>
            <a:ext cx="6766560" cy="76809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6"/>
              </a:buClr>
              <a:buSzPts val="4400"/>
              <a:buFont typeface="Arial Black"/>
              <a:buNone/>
            </a:pPr>
            <a:r>
              <a:rPr lang="en-US"/>
              <a:t>SUMMARY </a:t>
            </a:r>
            <a:endParaRPr/>
          </a:p>
        </p:txBody>
      </p:sp>
      <p:sp>
        <p:nvSpPr>
          <p:cNvPr id="308" name="Google Shape;308;p10"/>
          <p:cNvSpPr txBox="1">
            <a:spLocks noGrp="1"/>
          </p:cNvSpPr>
          <p:nvPr>
            <p:ph type="ftr" idx="11"/>
          </p:nvPr>
        </p:nvSpPr>
        <p:spPr>
          <a:xfrm>
            <a:off x="621791" y="627528"/>
            <a:ext cx="5879591" cy="10399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900"/>
              <a:t>Car With  Automatic Parking  and Accident detection system with Wireless Control  </a:t>
            </a:r>
            <a:br>
              <a:rPr lang="en-US" sz="900"/>
            </a:br>
            <a:endParaRPr sz="900"/>
          </a:p>
          <a:p>
            <a:pPr marL="0" lvl="0" indent="0" algn="l" rtl="0">
              <a:spcBef>
                <a:spcPts val="0"/>
              </a:spcBef>
              <a:spcAft>
                <a:spcPts val="0"/>
              </a:spcAft>
              <a:buNone/>
            </a:pPr>
            <a:endParaRPr sz="900"/>
          </a:p>
        </p:txBody>
      </p:sp>
      <p:sp>
        <p:nvSpPr>
          <p:cNvPr id="309" name="Google Shape;309;p10"/>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13</a:t>
            </a:fld>
            <a:endParaRPr/>
          </a:p>
        </p:txBody>
      </p:sp>
      <p:sp>
        <p:nvSpPr>
          <p:cNvPr id="310" name="Google Shape;310;p10"/>
          <p:cNvSpPr txBox="1">
            <a:spLocks noGrp="1"/>
          </p:cNvSpPr>
          <p:nvPr>
            <p:ph type="body" idx="1"/>
          </p:nvPr>
        </p:nvSpPr>
        <p:spPr>
          <a:xfrm>
            <a:off x="1508760" y="2837688"/>
            <a:ext cx="5879592" cy="270052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850">
                <a:highlight>
                  <a:srgbClr val="FFFFFF"/>
                </a:highlight>
              </a:rPr>
              <a:t>A car with automatic parking and accident detection using</a:t>
            </a:r>
            <a:endParaRPr sz="1850">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1850">
                <a:highlight>
                  <a:srgbClr val="FFFFFF"/>
                </a:highlight>
              </a:rPr>
              <a:t>Arduino is an excellent example of automation. We know</a:t>
            </a:r>
            <a:endParaRPr sz="1850">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1850">
                <a:highlight>
                  <a:srgbClr val="FFFFFF"/>
                </a:highlight>
              </a:rPr>
              <a:t>parking is difficult for a new driver, Our parking algo-</a:t>
            </a:r>
            <a:endParaRPr sz="1850">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1850">
                <a:highlight>
                  <a:srgbClr val="FFFFFF"/>
                </a:highlight>
              </a:rPr>
              <a:t>rithm will help those persons, and our accident detection</a:t>
            </a:r>
            <a:endParaRPr sz="1850">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1850">
                <a:highlight>
                  <a:srgbClr val="FFFFFF"/>
                </a:highlight>
              </a:rPr>
              <a:t>algorithm helps to save someone’s precious life. During</a:t>
            </a:r>
            <a:endParaRPr sz="1850">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1850">
                <a:highlight>
                  <a:srgbClr val="FFFFFF"/>
                </a:highlight>
              </a:rPr>
              <a:t>this project, we came across many sensors and their</a:t>
            </a:r>
            <a:endParaRPr sz="1850">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1850">
                <a:highlight>
                  <a:srgbClr val="FFFFFF"/>
                </a:highlight>
              </a:rPr>
              <a:t>practical use.</a:t>
            </a:r>
            <a:endParaRPr sz="1850">
              <a:highlight>
                <a:srgbClr val="FFFFFF"/>
              </a:highlight>
            </a:endParaRPr>
          </a:p>
          <a:p>
            <a:pPr marL="0" lvl="0" indent="0" algn="l" rtl="0">
              <a:lnSpc>
                <a:spcPct val="100000"/>
              </a:lnSpc>
              <a:spcBef>
                <a:spcPts val="360"/>
              </a:spcBef>
              <a:spcAft>
                <a:spcPts val="0"/>
              </a:spcAft>
              <a:buClr>
                <a:schemeClr val="accent6"/>
              </a:buClr>
              <a:buSzPts val="150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
          <p:cNvSpPr txBox="1">
            <a:spLocks noGrp="1"/>
          </p:cNvSpPr>
          <p:nvPr>
            <p:ph type="title"/>
          </p:nvPr>
        </p:nvSpPr>
        <p:spPr>
          <a:xfrm>
            <a:off x="1499616" y="1901952"/>
            <a:ext cx="5693664" cy="76809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6"/>
              </a:buClr>
              <a:buSzPts val="4400"/>
              <a:buFont typeface="Arial Black"/>
              <a:buNone/>
            </a:pPr>
            <a:r>
              <a:rPr lang="en-US" sz="4400" b="1">
                <a:solidFill>
                  <a:schemeClr val="accent6"/>
                </a:solidFill>
                <a:latin typeface="Arial Black"/>
                <a:ea typeface="Arial Black"/>
                <a:cs typeface="Arial Black"/>
                <a:sym typeface="Arial Black"/>
              </a:rPr>
              <a:t>AGENDA</a:t>
            </a:r>
            <a:endParaRPr sz="4400" b="1">
              <a:solidFill>
                <a:schemeClr val="accent6"/>
              </a:solidFill>
              <a:latin typeface="Arial Black"/>
              <a:ea typeface="Arial Black"/>
              <a:cs typeface="Arial Black"/>
              <a:sym typeface="Arial Black"/>
            </a:endParaRPr>
          </a:p>
        </p:txBody>
      </p:sp>
      <p:sp>
        <p:nvSpPr>
          <p:cNvPr id="244" name="Google Shape;244;p2"/>
          <p:cNvSpPr txBox="1">
            <a:spLocks noGrp="1"/>
          </p:cNvSpPr>
          <p:nvPr>
            <p:ph type="body" idx="1"/>
          </p:nvPr>
        </p:nvSpPr>
        <p:spPr>
          <a:xfrm>
            <a:off x="1499616" y="2770632"/>
            <a:ext cx="5693664" cy="3477768"/>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accent6"/>
              </a:buClr>
              <a:buSzPts val="2400"/>
              <a:buNone/>
            </a:pPr>
            <a:r>
              <a:rPr lang="en-US" dirty="0"/>
              <a:t>Introduction​</a:t>
            </a:r>
            <a:endParaRPr dirty="0"/>
          </a:p>
          <a:p>
            <a:pPr marL="0" lvl="0" indent="0" algn="l" rtl="0">
              <a:lnSpc>
                <a:spcPct val="150000"/>
              </a:lnSpc>
              <a:spcBef>
                <a:spcPts val="0"/>
              </a:spcBef>
              <a:spcAft>
                <a:spcPts val="0"/>
              </a:spcAft>
              <a:buClr>
                <a:schemeClr val="accent6"/>
              </a:buClr>
              <a:buSzPts val="2400"/>
              <a:buNone/>
            </a:pPr>
            <a:r>
              <a:rPr lang="en-US" dirty="0"/>
              <a:t>Required Hardware</a:t>
            </a:r>
            <a:endParaRPr dirty="0"/>
          </a:p>
          <a:p>
            <a:pPr marL="0" lvl="0" indent="0" algn="l" rtl="0">
              <a:lnSpc>
                <a:spcPct val="150000"/>
              </a:lnSpc>
              <a:spcBef>
                <a:spcPts val="0"/>
              </a:spcBef>
              <a:spcAft>
                <a:spcPts val="0"/>
              </a:spcAft>
              <a:buClr>
                <a:schemeClr val="accent6"/>
              </a:buClr>
              <a:buSzPts val="2400"/>
              <a:buNone/>
            </a:pPr>
            <a:r>
              <a:rPr lang="en-US" dirty="0"/>
              <a:t>Assembling the hardware</a:t>
            </a:r>
            <a:endParaRPr dirty="0"/>
          </a:p>
          <a:p>
            <a:pPr marL="0" lvl="0" indent="0" algn="l" rtl="0">
              <a:lnSpc>
                <a:spcPct val="150000"/>
              </a:lnSpc>
              <a:spcBef>
                <a:spcPts val="0"/>
              </a:spcBef>
              <a:spcAft>
                <a:spcPts val="0"/>
              </a:spcAft>
              <a:buClr>
                <a:schemeClr val="accent6"/>
              </a:buClr>
              <a:buSzPts val="2400"/>
              <a:buNone/>
            </a:pPr>
            <a:r>
              <a:rPr lang="en-US" dirty="0"/>
              <a:t>​Parking Algorithm </a:t>
            </a:r>
          </a:p>
          <a:p>
            <a:pPr marL="0" lvl="0" indent="0" algn="l" rtl="0">
              <a:lnSpc>
                <a:spcPct val="150000"/>
              </a:lnSpc>
              <a:spcBef>
                <a:spcPts val="0"/>
              </a:spcBef>
              <a:spcAft>
                <a:spcPts val="0"/>
              </a:spcAft>
              <a:buClr>
                <a:schemeClr val="accent6"/>
              </a:buClr>
              <a:buSzPts val="2400"/>
              <a:buNone/>
            </a:pPr>
            <a:r>
              <a:rPr lang="en-IN" dirty="0"/>
              <a:t>Videos and Images</a:t>
            </a:r>
          </a:p>
          <a:p>
            <a:pPr marL="0" lvl="0" indent="0" algn="l" rtl="0">
              <a:lnSpc>
                <a:spcPct val="150000"/>
              </a:lnSpc>
              <a:spcBef>
                <a:spcPts val="0"/>
              </a:spcBef>
              <a:spcAft>
                <a:spcPts val="0"/>
              </a:spcAft>
              <a:buClr>
                <a:schemeClr val="accent6"/>
              </a:buClr>
              <a:buSzPts val="2400"/>
              <a:buNone/>
            </a:pPr>
            <a:r>
              <a:rPr lang="en-US" dirty="0"/>
              <a:t>Summary​</a:t>
            </a:r>
            <a:endParaRPr dirty="0"/>
          </a:p>
          <a:p>
            <a:pPr marL="0" lvl="0" indent="0" algn="l" rtl="0">
              <a:lnSpc>
                <a:spcPct val="150000"/>
              </a:lnSpc>
              <a:spcBef>
                <a:spcPts val="0"/>
              </a:spcBef>
              <a:spcAft>
                <a:spcPts val="0"/>
              </a:spcAft>
              <a:buClr>
                <a:schemeClr val="accent6"/>
              </a:buClr>
              <a:buSzPts val="2400"/>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
          <p:cNvSpPr txBox="1">
            <a:spLocks noGrp="1"/>
          </p:cNvSpPr>
          <p:nvPr>
            <p:ph type="title"/>
          </p:nvPr>
        </p:nvSpPr>
        <p:spPr>
          <a:xfrm>
            <a:off x="4224528" y="958006"/>
            <a:ext cx="6766500" cy="76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6"/>
              </a:buClr>
              <a:buSzPts val="4400"/>
              <a:buFont typeface="Arial Black"/>
              <a:buNone/>
            </a:pPr>
            <a:r>
              <a:rPr lang="en-US"/>
              <a:t>INTRODUCTION</a:t>
            </a:r>
            <a:endParaRPr/>
          </a:p>
        </p:txBody>
      </p:sp>
      <p:sp>
        <p:nvSpPr>
          <p:cNvPr id="250" name="Google Shape;250;p3"/>
          <p:cNvSpPr txBox="1">
            <a:spLocks noGrp="1"/>
          </p:cNvSpPr>
          <p:nvPr>
            <p:ph type="body" idx="1"/>
          </p:nvPr>
        </p:nvSpPr>
        <p:spPr>
          <a:xfrm>
            <a:off x="4224500" y="2040650"/>
            <a:ext cx="7074900" cy="359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rgbClr val="000000"/>
              </a:buClr>
              <a:buSzPts val="1200"/>
              <a:buNone/>
            </a:pPr>
            <a:r>
              <a:rPr lang="en-US" sz="1900"/>
              <a:t>As the number of cars increase on the road, it becomes increasingly difficult to find a parking space. However, the final option of parallel parking is usually a driver’s worst nightmare because not only of the driver’s own skills but also the possibility of other drivers bumping into their parked vehicle. As such, people will drive around for half an hour to avoid facing this challenge. In an attempt to provide more simplicity into people’s lives, our project will develop a system that enables a car to parallel-park itself and sends its location to owner if its parked and to emergency numbers in case of accidents.</a:t>
            </a:r>
            <a:endParaRPr sz="1900"/>
          </a:p>
        </p:txBody>
      </p:sp>
      <p:sp>
        <p:nvSpPr>
          <p:cNvPr id="251" name="Google Shape;251;p3"/>
          <p:cNvSpPr txBox="1">
            <a:spLocks noGrp="1"/>
          </p:cNvSpPr>
          <p:nvPr>
            <p:ph type="ftr" idx="11"/>
          </p:nvPr>
        </p:nvSpPr>
        <p:spPr>
          <a:xfrm>
            <a:off x="4224528" y="472440"/>
            <a:ext cx="5986272" cy="2743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900"/>
              <a:t>Car With  Automatic Parking  and Accident detection system with Wireless Control  </a:t>
            </a:r>
            <a:br>
              <a:rPr lang="en-US"/>
            </a:br>
            <a:endParaRPr/>
          </a:p>
        </p:txBody>
      </p:sp>
      <p:sp>
        <p:nvSpPr>
          <p:cNvPr id="252" name="Google Shape;252;p3"/>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
          <p:cNvSpPr txBox="1">
            <a:spLocks noGrp="1"/>
          </p:cNvSpPr>
          <p:nvPr>
            <p:ph type="title"/>
          </p:nvPr>
        </p:nvSpPr>
        <p:spPr>
          <a:xfrm>
            <a:off x="621792" y="1049408"/>
            <a:ext cx="4930805" cy="271989"/>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accent6"/>
              </a:buClr>
              <a:buSzPts val="1800"/>
              <a:buFont typeface="Arial Black"/>
              <a:buNone/>
            </a:pPr>
            <a:r>
              <a:rPr lang="en-US" sz="1800" b="1">
                <a:solidFill>
                  <a:schemeClr val="accent6"/>
                </a:solidFill>
                <a:latin typeface="Arial Black"/>
                <a:ea typeface="Arial Black"/>
                <a:cs typeface="Arial Black"/>
                <a:sym typeface="Arial Black"/>
              </a:rPr>
              <a:t>HARDWARE USED IN THIS PROJECT</a:t>
            </a:r>
            <a:endParaRPr sz="1800" b="1">
              <a:solidFill>
                <a:schemeClr val="accent6"/>
              </a:solidFill>
              <a:latin typeface="Arial Black"/>
              <a:ea typeface="Arial Black"/>
              <a:cs typeface="Arial Black"/>
              <a:sym typeface="Arial Black"/>
            </a:endParaRPr>
          </a:p>
        </p:txBody>
      </p:sp>
      <p:sp>
        <p:nvSpPr>
          <p:cNvPr id="258" name="Google Shape;258;p4"/>
          <p:cNvSpPr txBox="1">
            <a:spLocks noGrp="1"/>
          </p:cNvSpPr>
          <p:nvPr>
            <p:ph type="ftr" idx="11"/>
          </p:nvPr>
        </p:nvSpPr>
        <p:spPr>
          <a:xfrm>
            <a:off x="621792" y="564776"/>
            <a:ext cx="6209314" cy="1667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900"/>
              <a:t>Car With  Automatic Parking  and Accident detection system with Wireless Control  </a:t>
            </a:r>
            <a:br>
              <a:rPr lang="en-US" sz="900"/>
            </a:br>
            <a:endParaRPr sz="900"/>
          </a:p>
          <a:p>
            <a:pPr marL="0" lvl="0" indent="0" algn="l" rtl="0">
              <a:spcBef>
                <a:spcPts val="0"/>
              </a:spcBef>
              <a:spcAft>
                <a:spcPts val="0"/>
              </a:spcAft>
              <a:buNone/>
            </a:pPr>
            <a:endParaRPr sz="900"/>
          </a:p>
        </p:txBody>
      </p:sp>
      <p:sp>
        <p:nvSpPr>
          <p:cNvPr id="259" name="Google Shape;259;p4"/>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graphicFrame>
        <p:nvGraphicFramePr>
          <p:cNvPr id="260" name="Google Shape;260;p4"/>
          <p:cNvGraphicFramePr/>
          <p:nvPr>
            <p:extLst>
              <p:ext uri="{D42A27DB-BD31-4B8C-83A1-F6EECF244321}">
                <p14:modId xmlns:p14="http://schemas.microsoft.com/office/powerpoint/2010/main" val="939409577"/>
              </p:ext>
            </p:extLst>
          </p:nvPr>
        </p:nvGraphicFramePr>
        <p:xfrm>
          <a:off x="539750" y="2103438"/>
          <a:ext cx="9222800" cy="3708500"/>
        </p:xfrm>
        <a:graphic>
          <a:graphicData uri="http://schemas.openxmlformats.org/drawingml/2006/table">
            <a:tbl>
              <a:tblPr firstRow="1" bandRow="1">
                <a:noFill/>
                <a:tableStyleId>{9C98C9A6-2645-4888-8DE1-A98DA3B3DC1C}</a:tableStyleId>
              </a:tblPr>
              <a:tblGrid>
                <a:gridCol w="4611400">
                  <a:extLst>
                    <a:ext uri="{9D8B030D-6E8A-4147-A177-3AD203B41FA5}">
                      <a16:colId xmlns:a16="http://schemas.microsoft.com/office/drawing/2014/main" val="20000"/>
                    </a:ext>
                  </a:extLst>
                </a:gridCol>
                <a:gridCol w="461140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u="none" strike="noStrike" cap="none">
                          <a:solidFill>
                            <a:schemeClr val="accent6"/>
                          </a:solidFill>
                        </a:rPr>
                        <a:t>Hardware </a:t>
                      </a:r>
                      <a:endParaRPr/>
                    </a:p>
                  </a:txBody>
                  <a:tcPr marL="91450" marR="91450" marT="45725" marB="45725"/>
                </a:tc>
                <a:tc>
                  <a:txBody>
                    <a:bodyPr/>
                    <a:lstStyle/>
                    <a:p>
                      <a:pPr marL="0" marR="0" lvl="0" indent="0" algn="l" rtl="0">
                        <a:spcBef>
                          <a:spcPts val="0"/>
                        </a:spcBef>
                        <a:spcAft>
                          <a:spcPts val="0"/>
                        </a:spcAft>
                        <a:buNone/>
                      </a:pPr>
                      <a:r>
                        <a:rPr lang="en-US" sz="1800" dirty="0">
                          <a:solidFill>
                            <a:schemeClr val="accent6"/>
                          </a:solidFill>
                        </a:rPr>
                        <a:t>Quantities </a:t>
                      </a:r>
                      <a:endParaRPr dirty="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t>Servo motor</a:t>
                      </a:r>
                      <a:endParaRPr/>
                    </a:p>
                  </a:txBody>
                  <a:tcPr marL="91450" marR="91450" marT="45725" marB="45725"/>
                </a:tc>
                <a:tc>
                  <a:txBody>
                    <a:bodyPr/>
                    <a:lstStyle/>
                    <a:p>
                      <a:pPr marL="0" marR="0" lvl="0" indent="0" algn="l" rtl="0">
                        <a:spcBef>
                          <a:spcPts val="0"/>
                        </a:spcBef>
                        <a:spcAft>
                          <a:spcPts val="0"/>
                        </a:spcAft>
                        <a:buNone/>
                      </a:pPr>
                      <a:r>
                        <a:rPr lang="en-US" sz="1800" dirty="0"/>
                        <a:t>1</a:t>
                      </a:r>
                      <a:endParaRPr dirty="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Arduino</a:t>
                      </a:r>
                      <a:endParaRPr/>
                    </a:p>
                  </a:txBody>
                  <a:tcPr marL="91450" marR="91450" marT="45725" marB="45725"/>
                </a:tc>
                <a:tc>
                  <a:txBody>
                    <a:bodyPr/>
                    <a:lstStyle/>
                    <a:p>
                      <a:pPr marL="0" marR="0" lvl="0" indent="0" algn="l" rtl="0">
                        <a:spcBef>
                          <a:spcPts val="0"/>
                        </a:spcBef>
                        <a:spcAft>
                          <a:spcPts val="0"/>
                        </a:spcAft>
                        <a:buNone/>
                      </a:pPr>
                      <a:r>
                        <a:rPr lang="en-US" sz="1800" dirty="0"/>
                        <a:t>1</a:t>
                      </a:r>
                      <a:endParaRPr dirty="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Battery </a:t>
                      </a:r>
                      <a:endParaRPr/>
                    </a:p>
                  </a:txBody>
                  <a:tcPr marL="91450" marR="91450" marT="45725" marB="45725"/>
                </a:tc>
                <a:tc>
                  <a:txBody>
                    <a:bodyPr/>
                    <a:lstStyle/>
                    <a:p>
                      <a:pPr marL="0" marR="0" lvl="0" indent="0" algn="l" rtl="0">
                        <a:spcBef>
                          <a:spcPts val="0"/>
                        </a:spcBef>
                        <a:spcAft>
                          <a:spcPts val="0"/>
                        </a:spcAft>
                        <a:buNone/>
                      </a:pPr>
                      <a:r>
                        <a:rPr lang="en-US" sz="1800" dirty="0"/>
                        <a:t>2</a:t>
                      </a:r>
                      <a:endParaRPr dirty="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IR Sensor</a:t>
                      </a:r>
                      <a:endParaRPr/>
                    </a:p>
                  </a:txBody>
                  <a:tcPr marL="91450" marR="91450" marT="45725" marB="45725"/>
                </a:tc>
                <a:tc>
                  <a:txBody>
                    <a:bodyPr/>
                    <a:lstStyle/>
                    <a:p>
                      <a:pPr marL="0" marR="0" lvl="0" indent="0" algn="l" rtl="0">
                        <a:spcBef>
                          <a:spcPts val="0"/>
                        </a:spcBef>
                        <a:spcAft>
                          <a:spcPts val="0"/>
                        </a:spcAft>
                        <a:buNone/>
                      </a:pPr>
                      <a:r>
                        <a:rPr lang="en-US" sz="1800"/>
                        <a:t>3</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a:t>UltraSonic sensor</a:t>
                      </a:r>
                      <a:endParaRPr/>
                    </a:p>
                  </a:txBody>
                  <a:tcPr marL="91450" marR="91450" marT="45725" marB="45725"/>
                </a:tc>
                <a:tc>
                  <a:txBody>
                    <a:bodyPr/>
                    <a:lstStyle/>
                    <a:p>
                      <a:pPr marL="0" marR="0" lvl="0" indent="0" algn="l" rtl="0">
                        <a:spcBef>
                          <a:spcPts val="0"/>
                        </a:spcBef>
                        <a:spcAft>
                          <a:spcPts val="0"/>
                        </a:spcAft>
                        <a:buNone/>
                      </a:pPr>
                      <a:r>
                        <a:rPr lang="en-US" sz="1800"/>
                        <a:t>1</a:t>
                      </a:r>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800"/>
                        <a:t>Motor</a:t>
                      </a:r>
                      <a:endParaRPr/>
                    </a:p>
                  </a:txBody>
                  <a:tcPr marL="91450" marR="91450" marT="45725" marB="45725"/>
                </a:tc>
                <a:tc>
                  <a:txBody>
                    <a:bodyPr/>
                    <a:lstStyle/>
                    <a:p>
                      <a:pPr marL="0" marR="0" lvl="0" indent="0" algn="l" rtl="0">
                        <a:spcBef>
                          <a:spcPts val="0"/>
                        </a:spcBef>
                        <a:spcAft>
                          <a:spcPts val="0"/>
                        </a:spcAft>
                        <a:buNone/>
                      </a:pPr>
                      <a:r>
                        <a:rPr lang="en-US" sz="1800"/>
                        <a:t>4</a:t>
                      </a:r>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en-US" sz="1800"/>
                        <a:t>Breadboard</a:t>
                      </a:r>
                      <a:endParaRPr/>
                    </a:p>
                  </a:txBody>
                  <a:tcPr marL="91450" marR="91450" marT="45725" marB="45725"/>
                </a:tc>
                <a:tc>
                  <a:txBody>
                    <a:bodyPr/>
                    <a:lstStyle/>
                    <a:p>
                      <a:pPr marL="0" marR="0" lvl="0" indent="0" algn="l" rtl="0">
                        <a:spcBef>
                          <a:spcPts val="0"/>
                        </a:spcBef>
                        <a:spcAft>
                          <a:spcPts val="0"/>
                        </a:spcAft>
                        <a:buNone/>
                      </a:pPr>
                      <a:r>
                        <a:rPr lang="en-US" sz="1800"/>
                        <a:t>1</a:t>
                      </a:r>
                      <a:endParaRPr/>
                    </a:p>
                  </a:txBody>
                  <a:tcPr marL="91450" marR="91450" marT="45725" marB="45725"/>
                </a:tc>
                <a:extLst>
                  <a:ext uri="{0D108BD9-81ED-4DB2-BD59-A6C34878D82A}">
                    <a16:rowId xmlns:a16="http://schemas.microsoft.com/office/drawing/2014/main" val="10007"/>
                  </a:ext>
                </a:extLst>
              </a:tr>
              <a:tr h="370850">
                <a:tc>
                  <a:txBody>
                    <a:bodyPr/>
                    <a:lstStyle/>
                    <a:p>
                      <a:pPr marL="0" marR="0" lvl="0" indent="0" algn="l" rtl="0">
                        <a:spcBef>
                          <a:spcPts val="0"/>
                        </a:spcBef>
                        <a:spcAft>
                          <a:spcPts val="0"/>
                        </a:spcAft>
                        <a:buNone/>
                      </a:pPr>
                      <a:r>
                        <a:rPr lang="en-US" sz="1800"/>
                        <a:t>Frame</a:t>
                      </a:r>
                      <a:endParaRPr/>
                    </a:p>
                  </a:txBody>
                  <a:tcPr marL="91450" marR="91450" marT="45725" marB="45725"/>
                </a:tc>
                <a:tc>
                  <a:txBody>
                    <a:bodyPr/>
                    <a:lstStyle/>
                    <a:p>
                      <a:pPr marL="0" marR="0" lvl="0" indent="0" algn="l" rtl="0">
                        <a:spcBef>
                          <a:spcPts val="0"/>
                        </a:spcBef>
                        <a:spcAft>
                          <a:spcPts val="0"/>
                        </a:spcAft>
                        <a:buNone/>
                      </a:pPr>
                      <a:r>
                        <a:rPr lang="en-US" sz="1800"/>
                        <a:t>1</a:t>
                      </a:r>
                      <a:endParaRPr/>
                    </a:p>
                  </a:txBody>
                  <a:tcPr marL="91450" marR="91450" marT="45725" marB="45725"/>
                </a:tc>
                <a:extLst>
                  <a:ext uri="{0D108BD9-81ED-4DB2-BD59-A6C34878D82A}">
                    <a16:rowId xmlns:a16="http://schemas.microsoft.com/office/drawing/2014/main" val="10008"/>
                  </a:ext>
                </a:extLst>
              </a:tr>
              <a:tr h="370850">
                <a:tc>
                  <a:txBody>
                    <a:bodyPr/>
                    <a:lstStyle/>
                    <a:p>
                      <a:pPr marL="0" marR="0" lvl="0" indent="0" algn="l" rtl="0">
                        <a:spcBef>
                          <a:spcPts val="0"/>
                        </a:spcBef>
                        <a:spcAft>
                          <a:spcPts val="0"/>
                        </a:spcAft>
                        <a:buNone/>
                      </a:pPr>
                      <a:r>
                        <a:rPr lang="en-US" sz="1800"/>
                        <a:t>Buzzer </a:t>
                      </a:r>
                      <a:endParaRPr/>
                    </a:p>
                  </a:txBody>
                  <a:tcPr marL="91450" marR="91450" marT="45725" marB="45725"/>
                </a:tc>
                <a:tc>
                  <a:txBody>
                    <a:bodyPr/>
                    <a:lstStyle/>
                    <a:p>
                      <a:pPr marL="0" marR="0" lvl="0" indent="0" algn="l" rtl="0">
                        <a:spcBef>
                          <a:spcPts val="0"/>
                        </a:spcBef>
                        <a:spcAft>
                          <a:spcPts val="0"/>
                        </a:spcAft>
                        <a:buNone/>
                      </a:pPr>
                      <a:r>
                        <a:rPr lang="en-US" sz="1800" dirty="0"/>
                        <a:t>1</a:t>
                      </a:r>
                      <a:endParaRPr dirty="0"/>
                    </a:p>
                  </a:txBody>
                  <a:tcPr marL="91450" marR="91450" marT="45725" marB="45725"/>
                </a:tc>
                <a:extLst>
                  <a:ext uri="{0D108BD9-81ED-4DB2-BD59-A6C34878D82A}">
                    <a16:rowId xmlns:a16="http://schemas.microsoft.com/office/drawing/2014/main" val="10009"/>
                  </a:ext>
                </a:extLst>
              </a:tr>
            </a:tbl>
          </a:graphicData>
        </a:graphic>
      </p:graphicFrame>
      <p:sp>
        <p:nvSpPr>
          <p:cNvPr id="261" name="Google Shape;261;p4"/>
          <p:cNvSpPr txBox="1"/>
          <p:nvPr/>
        </p:nvSpPr>
        <p:spPr>
          <a:xfrm>
            <a:off x="539750" y="5923892"/>
            <a:ext cx="4404239"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EB Garamond"/>
                <a:ea typeface="EB Garamond"/>
                <a:cs typeface="EB Garamond"/>
                <a:sym typeface="EB Garamond"/>
              </a:rPr>
              <a:t>and some connecting wires.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5"/>
          <p:cNvSpPr txBox="1">
            <a:spLocks noGrp="1"/>
          </p:cNvSpPr>
          <p:nvPr>
            <p:ph type="title"/>
          </p:nvPr>
        </p:nvSpPr>
        <p:spPr>
          <a:xfrm>
            <a:off x="652500" y="1310926"/>
            <a:ext cx="5778900" cy="486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6"/>
              </a:buClr>
              <a:buSzPts val="2400"/>
              <a:buFont typeface="Arial Black"/>
              <a:buNone/>
            </a:pPr>
            <a:r>
              <a:rPr lang="en-US" sz="2200" b="0"/>
              <a:t>ASSEMBLING THE HARDWARE </a:t>
            </a:r>
            <a:br>
              <a:rPr lang="en-US"/>
            </a:br>
            <a:r>
              <a:rPr lang="en-US"/>
              <a:t> </a:t>
            </a:r>
            <a:endParaRPr sz="4400" b="1">
              <a:solidFill>
                <a:schemeClr val="accent6"/>
              </a:solidFill>
              <a:latin typeface="Arial Black"/>
              <a:ea typeface="Arial Black"/>
              <a:cs typeface="Arial Black"/>
              <a:sym typeface="Arial Black"/>
            </a:endParaRPr>
          </a:p>
        </p:txBody>
      </p:sp>
      <p:sp>
        <p:nvSpPr>
          <p:cNvPr id="296" name="Google Shape;296;p5"/>
          <p:cNvSpPr txBox="1">
            <a:spLocks noGrp="1"/>
          </p:cNvSpPr>
          <p:nvPr>
            <p:ph type="ftr" idx="11"/>
          </p:nvPr>
        </p:nvSpPr>
        <p:spPr>
          <a:xfrm>
            <a:off x="621792" y="564776"/>
            <a:ext cx="6263102" cy="1667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900"/>
              <a:t>Car With  Automatic Parking  and Accident detection system with Wireless Control  </a:t>
            </a:r>
            <a:br>
              <a:rPr lang="en-US" sz="900"/>
            </a:br>
            <a:endParaRPr sz="900"/>
          </a:p>
          <a:p>
            <a:pPr marL="0" lvl="0" indent="0" algn="l" rtl="0">
              <a:spcBef>
                <a:spcPts val="0"/>
              </a:spcBef>
              <a:spcAft>
                <a:spcPts val="0"/>
              </a:spcAft>
              <a:buNone/>
            </a:pPr>
            <a:endParaRPr sz="900"/>
          </a:p>
        </p:txBody>
      </p:sp>
      <p:sp>
        <p:nvSpPr>
          <p:cNvPr id="297" name="Google Shape;297;p5"/>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sp>
        <p:nvSpPr>
          <p:cNvPr id="298" name="Google Shape;298;p5"/>
          <p:cNvSpPr txBox="1">
            <a:spLocks noGrp="1"/>
          </p:cNvSpPr>
          <p:nvPr>
            <p:ph type="body" idx="1"/>
          </p:nvPr>
        </p:nvSpPr>
        <p:spPr>
          <a:xfrm>
            <a:off x="652500" y="1797525"/>
            <a:ext cx="7458000" cy="4816200"/>
          </a:xfrm>
          <a:prstGeom prst="rect">
            <a:avLst/>
          </a:prstGeom>
          <a:noFill/>
          <a:ln>
            <a:noFill/>
          </a:ln>
        </p:spPr>
        <p:txBody>
          <a:bodyPr spcFirstLastPara="1" wrap="square" lIns="91425" tIns="45700" rIns="91425" bIns="45700" anchor="t" anchorCtr="0">
            <a:noAutofit/>
          </a:bodyPr>
          <a:lstStyle/>
          <a:p>
            <a:pPr marL="347472" lvl="0" indent="-233172" algn="l" rtl="0">
              <a:lnSpc>
                <a:spcPct val="100000"/>
              </a:lnSpc>
              <a:spcBef>
                <a:spcPts val="0"/>
              </a:spcBef>
              <a:spcAft>
                <a:spcPts val="0"/>
              </a:spcAft>
              <a:buClr>
                <a:schemeClr val="accent6"/>
              </a:buClr>
              <a:buSzPts val="1800"/>
              <a:buNone/>
            </a:pPr>
            <a:endParaRPr sz="1500" dirty="0"/>
          </a:p>
          <a:p>
            <a:pPr marL="457200" lvl="0" indent="-336550" algn="l" rtl="0">
              <a:lnSpc>
                <a:spcPct val="100000"/>
              </a:lnSpc>
              <a:spcBef>
                <a:spcPts val="0"/>
              </a:spcBef>
              <a:spcAft>
                <a:spcPts val="0"/>
              </a:spcAft>
              <a:buSzPts val="1700"/>
              <a:buChar char="•"/>
            </a:pPr>
            <a:r>
              <a:rPr lang="en-US" sz="1700" dirty="0"/>
              <a:t>Firstly we are going to make the body of car where we put our components.</a:t>
            </a:r>
            <a:endParaRPr sz="1700" dirty="0"/>
          </a:p>
          <a:p>
            <a:pPr marL="457200" lvl="0" indent="-336550" algn="l" rtl="0">
              <a:lnSpc>
                <a:spcPct val="100000"/>
              </a:lnSpc>
              <a:spcBef>
                <a:spcPts val="0"/>
              </a:spcBef>
              <a:spcAft>
                <a:spcPts val="0"/>
              </a:spcAft>
              <a:buSzPts val="1700"/>
              <a:buChar char="•"/>
            </a:pPr>
            <a:r>
              <a:rPr lang="en-US" sz="1700" dirty="0"/>
              <a:t>We attaching all the components on the breadboard.</a:t>
            </a:r>
            <a:endParaRPr sz="1700" dirty="0"/>
          </a:p>
          <a:p>
            <a:pPr marL="457200" lvl="0" indent="-336550" algn="l" rtl="0">
              <a:lnSpc>
                <a:spcPct val="100000"/>
              </a:lnSpc>
              <a:spcBef>
                <a:spcPts val="0"/>
              </a:spcBef>
              <a:spcAft>
                <a:spcPts val="0"/>
              </a:spcAft>
              <a:buSzPts val="1700"/>
              <a:buChar char="•"/>
            </a:pPr>
            <a:r>
              <a:rPr lang="en-US" sz="1700" dirty="0"/>
              <a:t>connecting the motors with the </a:t>
            </a:r>
            <a:r>
              <a:rPr lang="en-US" sz="1700" dirty="0" err="1"/>
              <a:t>ic</a:t>
            </a:r>
            <a:r>
              <a:rPr lang="en-US" sz="1700" dirty="0"/>
              <a:t> L293D.</a:t>
            </a:r>
            <a:endParaRPr sz="1700" dirty="0"/>
          </a:p>
          <a:p>
            <a:pPr marL="457200" lvl="0" indent="-336550" algn="l" rtl="0">
              <a:lnSpc>
                <a:spcPct val="100000"/>
              </a:lnSpc>
              <a:spcBef>
                <a:spcPts val="0"/>
              </a:spcBef>
              <a:spcAft>
                <a:spcPts val="0"/>
              </a:spcAft>
              <a:buSzPts val="1700"/>
              <a:buChar char="•"/>
            </a:pPr>
            <a:r>
              <a:rPr lang="en-US" sz="1700" dirty="0"/>
              <a:t>L293D used for controlling the motors with desired speed direction.</a:t>
            </a:r>
            <a:endParaRPr sz="1700" dirty="0"/>
          </a:p>
          <a:p>
            <a:pPr marL="457200" lvl="0" indent="-336550" algn="l" rtl="0">
              <a:lnSpc>
                <a:spcPct val="100000"/>
              </a:lnSpc>
              <a:spcBef>
                <a:spcPts val="0"/>
              </a:spcBef>
              <a:spcAft>
                <a:spcPts val="0"/>
              </a:spcAft>
              <a:buSzPts val="1700"/>
              <a:buChar char="•"/>
            </a:pPr>
            <a:r>
              <a:rPr lang="en-US" sz="1700" dirty="0"/>
              <a:t>From L293D we connected the </a:t>
            </a:r>
            <a:r>
              <a:rPr lang="en-US" sz="1700" dirty="0" err="1"/>
              <a:t>arduino</a:t>
            </a:r>
            <a:r>
              <a:rPr lang="en-US" sz="1700" dirty="0"/>
              <a:t>.</a:t>
            </a:r>
            <a:endParaRPr sz="1700" dirty="0"/>
          </a:p>
          <a:p>
            <a:pPr marL="457200" lvl="0" indent="-336550" algn="l" rtl="0">
              <a:lnSpc>
                <a:spcPct val="115000"/>
              </a:lnSpc>
              <a:spcBef>
                <a:spcPts val="0"/>
              </a:spcBef>
              <a:spcAft>
                <a:spcPts val="0"/>
              </a:spcAft>
              <a:buSzPts val="1700"/>
              <a:buFont typeface="EB Garamond"/>
              <a:buChar char="•"/>
            </a:pPr>
            <a:r>
              <a:rPr lang="en-US" sz="1700" dirty="0"/>
              <a:t>Arduino has the codes to control IC(L293D).</a:t>
            </a:r>
            <a:endParaRPr sz="1700" dirty="0"/>
          </a:p>
          <a:p>
            <a:pPr marL="457200" lvl="0" indent="-336550" algn="l" rtl="0">
              <a:lnSpc>
                <a:spcPct val="115000"/>
              </a:lnSpc>
              <a:spcBef>
                <a:spcPts val="0"/>
              </a:spcBef>
              <a:spcAft>
                <a:spcPts val="0"/>
              </a:spcAft>
              <a:buSzPts val="1700"/>
              <a:buFont typeface="EB Garamond"/>
              <a:buChar char="•"/>
            </a:pPr>
            <a:r>
              <a:rPr lang="en-US" sz="1700" dirty="0"/>
              <a:t>We also use an Ultrasonic sensor to measure the obstacle distance from our car and IR sensors to detect obstacles and desired parking slots.</a:t>
            </a:r>
            <a:endParaRPr sz="1700" dirty="0"/>
          </a:p>
          <a:p>
            <a:pPr marL="457200" lvl="0" indent="-336550" algn="l" rtl="0">
              <a:lnSpc>
                <a:spcPct val="115000"/>
              </a:lnSpc>
              <a:spcBef>
                <a:spcPts val="0"/>
              </a:spcBef>
              <a:spcAft>
                <a:spcPts val="0"/>
              </a:spcAft>
              <a:buSzPts val="1700"/>
              <a:buFont typeface="EB Garamond"/>
              <a:buChar char="•"/>
            </a:pPr>
            <a:r>
              <a:rPr lang="en-US" sz="1700" dirty="0"/>
              <a:t>We use the buzzer to give a beep sound when our car moves backward and when it is parked.</a:t>
            </a:r>
            <a:endParaRPr sz="1700" dirty="0"/>
          </a:p>
          <a:p>
            <a:pPr marL="457200" lvl="0" indent="-336550" algn="l" rtl="0">
              <a:lnSpc>
                <a:spcPct val="115000"/>
              </a:lnSpc>
              <a:spcBef>
                <a:spcPts val="0"/>
              </a:spcBef>
              <a:spcAft>
                <a:spcPts val="0"/>
              </a:spcAft>
              <a:buSzPts val="1700"/>
              <a:buFont typeface="EB Garamond"/>
              <a:buChar char="•"/>
            </a:pPr>
            <a:r>
              <a:rPr lang="en-US" sz="1700" dirty="0"/>
              <a:t>With the help of the GSM module(SIM800L),we send message to the owner that his car is parked and with the help of Gyro sensor we detect the accident. </a:t>
            </a:r>
            <a:endParaRPr sz="1700" dirty="0"/>
          </a:p>
          <a:p>
            <a:pPr marL="457200" lvl="0" indent="-336550" algn="l" rtl="0">
              <a:lnSpc>
                <a:spcPct val="100000"/>
              </a:lnSpc>
              <a:spcBef>
                <a:spcPts val="0"/>
              </a:spcBef>
              <a:spcAft>
                <a:spcPts val="0"/>
              </a:spcAft>
              <a:buSzPts val="1700"/>
              <a:buChar char="•"/>
            </a:pPr>
            <a:r>
              <a:rPr lang="en-US" sz="1700" dirty="0"/>
              <a:t>We use same GSM module to give a message to hospital and his family members when there is accident happens with the car.</a:t>
            </a:r>
            <a:endParaRPr sz="1700" dirty="0"/>
          </a:p>
          <a:p>
            <a:pPr marL="457200" lvl="0" indent="0" algn="l" rtl="0">
              <a:lnSpc>
                <a:spcPct val="100000"/>
              </a:lnSpc>
              <a:spcBef>
                <a:spcPts val="0"/>
              </a:spcBef>
              <a:spcAft>
                <a:spcPts val="0"/>
              </a:spcAft>
              <a:buNone/>
            </a:pPr>
            <a:endParaRPr sz="1400" dirty="0"/>
          </a:p>
          <a:p>
            <a:pPr marL="45720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endParaRPr sz="1300" dirty="0"/>
          </a:p>
        </p:txBody>
      </p:sp>
      <p:pic>
        <p:nvPicPr>
          <p:cNvPr id="299" name="Google Shape;299;p5"/>
          <p:cNvPicPr preferRelativeResize="0"/>
          <p:nvPr/>
        </p:nvPicPr>
        <p:blipFill rotWithShape="1">
          <a:blip r:embed="rId3">
            <a:alphaModFix/>
          </a:blip>
          <a:srcRect l="-20" t="-586" r="20" b="-596"/>
          <a:stretch/>
        </p:blipFill>
        <p:spPr>
          <a:xfrm>
            <a:off x="8801100" y="265330"/>
            <a:ext cx="2023026" cy="1659600"/>
          </a:xfrm>
          <a:prstGeom prst="rect">
            <a:avLst/>
          </a:prstGeom>
          <a:noFill/>
          <a:ln>
            <a:noFill/>
          </a:ln>
        </p:spPr>
      </p:pic>
      <p:pic>
        <p:nvPicPr>
          <p:cNvPr id="300" name="Google Shape;300;p5"/>
          <p:cNvPicPr preferRelativeResize="0"/>
          <p:nvPr/>
        </p:nvPicPr>
        <p:blipFill rotWithShape="1">
          <a:blip r:embed="rId4">
            <a:alphaModFix/>
          </a:blip>
          <a:srcRect l="6929" t="4461" r="3303"/>
          <a:stretch/>
        </p:blipFill>
        <p:spPr>
          <a:xfrm>
            <a:off x="8801100" y="3924400"/>
            <a:ext cx="1937875" cy="1307351"/>
          </a:xfrm>
          <a:prstGeom prst="rect">
            <a:avLst/>
          </a:prstGeom>
          <a:noFill/>
          <a:ln>
            <a:noFill/>
          </a:ln>
        </p:spPr>
      </p:pic>
      <p:pic>
        <p:nvPicPr>
          <p:cNvPr id="301" name="Google Shape;301;p5"/>
          <p:cNvPicPr preferRelativeResize="0"/>
          <p:nvPr/>
        </p:nvPicPr>
        <p:blipFill>
          <a:blip r:embed="rId4">
            <a:alphaModFix/>
          </a:blip>
          <a:stretch>
            <a:fillRect/>
          </a:stretch>
        </p:blipFill>
        <p:spPr>
          <a:xfrm>
            <a:off x="8766050" y="5410372"/>
            <a:ext cx="2092476" cy="1301366"/>
          </a:xfrm>
          <a:prstGeom prst="rect">
            <a:avLst/>
          </a:prstGeom>
          <a:noFill/>
          <a:ln>
            <a:noFill/>
          </a:ln>
        </p:spPr>
      </p:pic>
      <p:pic>
        <p:nvPicPr>
          <p:cNvPr id="302" name="Google Shape;302;p5"/>
          <p:cNvPicPr preferRelativeResize="0"/>
          <p:nvPr/>
        </p:nvPicPr>
        <p:blipFill>
          <a:blip r:embed="rId5">
            <a:alphaModFix/>
          </a:blip>
          <a:stretch>
            <a:fillRect/>
          </a:stretch>
        </p:blipFill>
        <p:spPr>
          <a:xfrm>
            <a:off x="8801100" y="2014240"/>
            <a:ext cx="2092475" cy="163772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24678-B38E-E25D-CC0E-E76823A8FCE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pic>
        <p:nvPicPr>
          <p:cNvPr id="4" name="Picture 3">
            <a:extLst>
              <a:ext uri="{FF2B5EF4-FFF2-40B4-BE49-F238E27FC236}">
                <a16:creationId xmlns:a16="http://schemas.microsoft.com/office/drawing/2014/main" id="{BCB6B3FC-541A-6ABF-404B-1069E39BEAC2}"/>
              </a:ext>
            </a:extLst>
          </p:cNvPr>
          <p:cNvPicPr>
            <a:picLocks noChangeAspect="1"/>
          </p:cNvPicPr>
          <p:nvPr/>
        </p:nvPicPr>
        <p:blipFill>
          <a:blip r:embed="rId2"/>
          <a:stretch>
            <a:fillRect/>
          </a:stretch>
        </p:blipFill>
        <p:spPr>
          <a:xfrm>
            <a:off x="1082501" y="731520"/>
            <a:ext cx="3606102" cy="4808136"/>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3512B25-58D0-25CF-46CA-7AB910CA1EC2}"/>
                  </a:ext>
                </a:extLst>
              </p14:cNvPr>
              <p14:cNvContentPartPr/>
              <p14:nvPr/>
            </p14:nvContentPartPr>
            <p14:xfrm>
              <a:off x="3773859" y="2581560"/>
              <a:ext cx="1124280" cy="306360"/>
            </p14:xfrm>
          </p:contentPart>
        </mc:Choice>
        <mc:Fallback xmlns="">
          <p:pic>
            <p:nvPicPr>
              <p:cNvPr id="5" name="Ink 4">
                <a:extLst>
                  <a:ext uri="{FF2B5EF4-FFF2-40B4-BE49-F238E27FC236}">
                    <a16:creationId xmlns:a16="http://schemas.microsoft.com/office/drawing/2014/main" id="{03512B25-58D0-25CF-46CA-7AB910CA1EC2}"/>
                  </a:ext>
                </a:extLst>
              </p:cNvPr>
              <p:cNvPicPr/>
              <p:nvPr/>
            </p:nvPicPr>
            <p:blipFill>
              <a:blip r:embed="rId4"/>
              <a:stretch>
                <a:fillRect/>
              </a:stretch>
            </p:blipFill>
            <p:spPr>
              <a:xfrm>
                <a:off x="3765219" y="2572920"/>
                <a:ext cx="114192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E20FF2C-2E6E-872F-CCA2-521FC23F2A57}"/>
                  </a:ext>
                </a:extLst>
              </p14:cNvPr>
              <p14:cNvContentPartPr/>
              <p14:nvPr/>
            </p14:nvContentPartPr>
            <p14:xfrm>
              <a:off x="4827939" y="2538720"/>
              <a:ext cx="138960" cy="186480"/>
            </p14:xfrm>
          </p:contentPart>
        </mc:Choice>
        <mc:Fallback xmlns="">
          <p:pic>
            <p:nvPicPr>
              <p:cNvPr id="6" name="Ink 5">
                <a:extLst>
                  <a:ext uri="{FF2B5EF4-FFF2-40B4-BE49-F238E27FC236}">
                    <a16:creationId xmlns:a16="http://schemas.microsoft.com/office/drawing/2014/main" id="{CE20FF2C-2E6E-872F-CCA2-521FC23F2A57}"/>
                  </a:ext>
                </a:extLst>
              </p:cNvPr>
              <p:cNvPicPr/>
              <p:nvPr/>
            </p:nvPicPr>
            <p:blipFill>
              <a:blip r:embed="rId6"/>
              <a:stretch>
                <a:fillRect/>
              </a:stretch>
            </p:blipFill>
            <p:spPr>
              <a:xfrm>
                <a:off x="4819299" y="2530080"/>
                <a:ext cx="156600" cy="204120"/>
              </a:xfrm>
              <a:prstGeom prst="rect">
                <a:avLst/>
              </a:prstGeom>
            </p:spPr>
          </p:pic>
        </mc:Fallback>
      </mc:AlternateContent>
      <p:grpSp>
        <p:nvGrpSpPr>
          <p:cNvPr id="30" name="Group 29">
            <a:extLst>
              <a:ext uri="{FF2B5EF4-FFF2-40B4-BE49-F238E27FC236}">
                <a16:creationId xmlns:a16="http://schemas.microsoft.com/office/drawing/2014/main" id="{4786BBB8-EF14-61AC-7090-9E6383BEAF08}"/>
              </a:ext>
            </a:extLst>
          </p:cNvPr>
          <p:cNvGrpSpPr/>
          <p:nvPr/>
        </p:nvGrpSpPr>
        <p:grpSpPr>
          <a:xfrm>
            <a:off x="4051577" y="886157"/>
            <a:ext cx="2624760" cy="459000"/>
            <a:chOff x="4051577" y="886157"/>
            <a:chExt cx="2624760" cy="459000"/>
          </a:xfrm>
        </p:grpSpPr>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FD6AB444-701E-9867-F93B-AC7403EA819A}"/>
                    </a:ext>
                  </a:extLst>
                </p14:cNvPr>
                <p14:cNvContentPartPr/>
                <p14:nvPr/>
              </p14:nvContentPartPr>
              <p14:xfrm>
                <a:off x="4051577" y="1190357"/>
                <a:ext cx="982440" cy="154800"/>
              </p14:xfrm>
            </p:contentPart>
          </mc:Choice>
          <mc:Fallback xmlns="">
            <p:pic>
              <p:nvPicPr>
                <p:cNvPr id="17" name="Ink 16">
                  <a:extLst>
                    <a:ext uri="{FF2B5EF4-FFF2-40B4-BE49-F238E27FC236}">
                      <a16:creationId xmlns:a16="http://schemas.microsoft.com/office/drawing/2014/main" id="{FD6AB444-701E-9867-F93B-AC7403EA819A}"/>
                    </a:ext>
                  </a:extLst>
                </p:cNvPr>
                <p:cNvPicPr/>
                <p:nvPr/>
              </p:nvPicPr>
              <p:blipFill>
                <a:blip r:embed="rId8"/>
                <a:stretch>
                  <a:fillRect/>
                </a:stretch>
              </p:blipFill>
              <p:spPr>
                <a:xfrm>
                  <a:off x="4042577" y="1181717"/>
                  <a:ext cx="10000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6B725183-7D06-CA59-0E9B-0887656FB0DD}"/>
                    </a:ext>
                  </a:extLst>
                </p14:cNvPr>
                <p14:cNvContentPartPr/>
                <p14:nvPr/>
              </p14:nvContentPartPr>
              <p14:xfrm>
                <a:off x="4969937" y="1144637"/>
                <a:ext cx="104400" cy="146520"/>
              </p14:xfrm>
            </p:contentPart>
          </mc:Choice>
          <mc:Fallback xmlns="">
            <p:pic>
              <p:nvPicPr>
                <p:cNvPr id="18" name="Ink 17">
                  <a:extLst>
                    <a:ext uri="{FF2B5EF4-FFF2-40B4-BE49-F238E27FC236}">
                      <a16:creationId xmlns:a16="http://schemas.microsoft.com/office/drawing/2014/main" id="{6B725183-7D06-CA59-0E9B-0887656FB0DD}"/>
                    </a:ext>
                  </a:extLst>
                </p:cNvPr>
                <p:cNvPicPr/>
                <p:nvPr/>
              </p:nvPicPr>
              <p:blipFill>
                <a:blip r:embed="rId10"/>
                <a:stretch>
                  <a:fillRect/>
                </a:stretch>
              </p:blipFill>
              <p:spPr>
                <a:xfrm>
                  <a:off x="4960937" y="1135637"/>
                  <a:ext cx="1220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03F0C9AC-B208-4122-9C16-977D89E89BB5}"/>
                    </a:ext>
                  </a:extLst>
                </p14:cNvPr>
                <p14:cNvContentPartPr/>
                <p14:nvPr/>
              </p14:nvContentPartPr>
              <p14:xfrm>
                <a:off x="5305817" y="1049957"/>
                <a:ext cx="23040" cy="158400"/>
              </p14:xfrm>
            </p:contentPart>
          </mc:Choice>
          <mc:Fallback xmlns="">
            <p:pic>
              <p:nvPicPr>
                <p:cNvPr id="19" name="Ink 18">
                  <a:extLst>
                    <a:ext uri="{FF2B5EF4-FFF2-40B4-BE49-F238E27FC236}">
                      <a16:creationId xmlns:a16="http://schemas.microsoft.com/office/drawing/2014/main" id="{03F0C9AC-B208-4122-9C16-977D89E89BB5}"/>
                    </a:ext>
                  </a:extLst>
                </p:cNvPr>
                <p:cNvPicPr/>
                <p:nvPr/>
              </p:nvPicPr>
              <p:blipFill>
                <a:blip r:embed="rId12"/>
                <a:stretch>
                  <a:fillRect/>
                </a:stretch>
              </p:blipFill>
              <p:spPr>
                <a:xfrm>
                  <a:off x="5297177" y="1040957"/>
                  <a:ext cx="406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D29B9453-39EA-BFC8-5B4F-35B3596E3532}"/>
                    </a:ext>
                  </a:extLst>
                </p14:cNvPr>
                <p14:cNvContentPartPr/>
                <p14:nvPr/>
              </p14:nvContentPartPr>
              <p14:xfrm>
                <a:off x="5257577" y="1186397"/>
                <a:ext cx="129960" cy="37800"/>
              </p14:xfrm>
            </p:contentPart>
          </mc:Choice>
          <mc:Fallback xmlns="">
            <p:pic>
              <p:nvPicPr>
                <p:cNvPr id="20" name="Ink 19">
                  <a:extLst>
                    <a:ext uri="{FF2B5EF4-FFF2-40B4-BE49-F238E27FC236}">
                      <a16:creationId xmlns:a16="http://schemas.microsoft.com/office/drawing/2014/main" id="{D29B9453-39EA-BFC8-5B4F-35B3596E3532}"/>
                    </a:ext>
                  </a:extLst>
                </p:cNvPr>
                <p:cNvPicPr/>
                <p:nvPr/>
              </p:nvPicPr>
              <p:blipFill>
                <a:blip r:embed="rId14"/>
                <a:stretch>
                  <a:fillRect/>
                </a:stretch>
              </p:blipFill>
              <p:spPr>
                <a:xfrm>
                  <a:off x="5248937" y="1177757"/>
                  <a:ext cx="1476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B32F8B7C-C7D0-195E-0AB5-A05477991CEC}"/>
                    </a:ext>
                  </a:extLst>
                </p14:cNvPr>
                <p14:cNvContentPartPr/>
                <p14:nvPr/>
              </p14:nvContentPartPr>
              <p14:xfrm>
                <a:off x="5247857" y="1016117"/>
                <a:ext cx="163800" cy="44280"/>
              </p14:xfrm>
            </p:contentPart>
          </mc:Choice>
          <mc:Fallback xmlns="">
            <p:pic>
              <p:nvPicPr>
                <p:cNvPr id="21" name="Ink 20">
                  <a:extLst>
                    <a:ext uri="{FF2B5EF4-FFF2-40B4-BE49-F238E27FC236}">
                      <a16:creationId xmlns:a16="http://schemas.microsoft.com/office/drawing/2014/main" id="{B32F8B7C-C7D0-195E-0AB5-A05477991CEC}"/>
                    </a:ext>
                  </a:extLst>
                </p:cNvPr>
                <p:cNvPicPr/>
                <p:nvPr/>
              </p:nvPicPr>
              <p:blipFill>
                <a:blip r:embed="rId16"/>
                <a:stretch>
                  <a:fillRect/>
                </a:stretch>
              </p:blipFill>
              <p:spPr>
                <a:xfrm>
                  <a:off x="5238857" y="1007117"/>
                  <a:ext cx="1814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E1CCDD05-ADC8-CE04-2EF8-EFB0D8216181}"/>
                    </a:ext>
                  </a:extLst>
                </p14:cNvPr>
                <p14:cNvContentPartPr/>
                <p14:nvPr/>
              </p14:nvContentPartPr>
              <p14:xfrm>
                <a:off x="5502017" y="996677"/>
                <a:ext cx="18360" cy="150120"/>
              </p14:xfrm>
            </p:contentPart>
          </mc:Choice>
          <mc:Fallback xmlns="">
            <p:pic>
              <p:nvPicPr>
                <p:cNvPr id="22" name="Ink 21">
                  <a:extLst>
                    <a:ext uri="{FF2B5EF4-FFF2-40B4-BE49-F238E27FC236}">
                      <a16:creationId xmlns:a16="http://schemas.microsoft.com/office/drawing/2014/main" id="{E1CCDD05-ADC8-CE04-2EF8-EFB0D8216181}"/>
                    </a:ext>
                  </a:extLst>
                </p:cNvPr>
                <p:cNvPicPr/>
                <p:nvPr/>
              </p:nvPicPr>
              <p:blipFill>
                <a:blip r:embed="rId18"/>
                <a:stretch>
                  <a:fillRect/>
                </a:stretch>
              </p:blipFill>
              <p:spPr>
                <a:xfrm>
                  <a:off x="5493017" y="987677"/>
                  <a:ext cx="360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3DF053B0-5FCE-CC21-B4B7-4CBF11B580F1}"/>
                    </a:ext>
                  </a:extLst>
                </p14:cNvPr>
                <p14:cNvContentPartPr/>
                <p14:nvPr/>
              </p14:nvContentPartPr>
              <p14:xfrm>
                <a:off x="5516057" y="968237"/>
                <a:ext cx="105480" cy="165600"/>
              </p14:xfrm>
            </p:contentPart>
          </mc:Choice>
          <mc:Fallback xmlns="">
            <p:pic>
              <p:nvPicPr>
                <p:cNvPr id="23" name="Ink 22">
                  <a:extLst>
                    <a:ext uri="{FF2B5EF4-FFF2-40B4-BE49-F238E27FC236}">
                      <a16:creationId xmlns:a16="http://schemas.microsoft.com/office/drawing/2014/main" id="{3DF053B0-5FCE-CC21-B4B7-4CBF11B580F1}"/>
                    </a:ext>
                  </a:extLst>
                </p:cNvPr>
                <p:cNvPicPr/>
                <p:nvPr/>
              </p:nvPicPr>
              <p:blipFill>
                <a:blip r:embed="rId20"/>
                <a:stretch>
                  <a:fillRect/>
                </a:stretch>
              </p:blipFill>
              <p:spPr>
                <a:xfrm>
                  <a:off x="5507057" y="959237"/>
                  <a:ext cx="1231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E77B348B-E8FC-C2D1-3503-63F89C55CA81}"/>
                    </a:ext>
                  </a:extLst>
                </p14:cNvPr>
                <p14:cNvContentPartPr/>
                <p14:nvPr/>
              </p14:nvContentPartPr>
              <p14:xfrm>
                <a:off x="5803337" y="925757"/>
                <a:ext cx="97560" cy="154440"/>
              </p14:xfrm>
            </p:contentPart>
          </mc:Choice>
          <mc:Fallback xmlns="">
            <p:pic>
              <p:nvPicPr>
                <p:cNvPr id="24" name="Ink 23">
                  <a:extLst>
                    <a:ext uri="{FF2B5EF4-FFF2-40B4-BE49-F238E27FC236}">
                      <a16:creationId xmlns:a16="http://schemas.microsoft.com/office/drawing/2014/main" id="{E77B348B-E8FC-C2D1-3503-63F89C55CA81}"/>
                    </a:ext>
                  </a:extLst>
                </p:cNvPr>
                <p:cNvPicPr/>
                <p:nvPr/>
              </p:nvPicPr>
              <p:blipFill>
                <a:blip r:embed="rId22"/>
                <a:stretch>
                  <a:fillRect/>
                </a:stretch>
              </p:blipFill>
              <p:spPr>
                <a:xfrm>
                  <a:off x="5794697" y="917117"/>
                  <a:ext cx="1152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Ink 24">
                  <a:extLst>
                    <a:ext uri="{FF2B5EF4-FFF2-40B4-BE49-F238E27FC236}">
                      <a16:creationId xmlns:a16="http://schemas.microsoft.com/office/drawing/2014/main" id="{91DC7149-AE45-6C40-6858-28519DB66F4A}"/>
                    </a:ext>
                  </a:extLst>
                </p14:cNvPr>
                <p14:cNvContentPartPr/>
                <p14:nvPr/>
              </p14:nvContentPartPr>
              <p14:xfrm>
                <a:off x="5962457" y="938717"/>
                <a:ext cx="122400" cy="89640"/>
              </p14:xfrm>
            </p:contentPart>
          </mc:Choice>
          <mc:Fallback xmlns="">
            <p:pic>
              <p:nvPicPr>
                <p:cNvPr id="25" name="Ink 24">
                  <a:extLst>
                    <a:ext uri="{FF2B5EF4-FFF2-40B4-BE49-F238E27FC236}">
                      <a16:creationId xmlns:a16="http://schemas.microsoft.com/office/drawing/2014/main" id="{91DC7149-AE45-6C40-6858-28519DB66F4A}"/>
                    </a:ext>
                  </a:extLst>
                </p:cNvPr>
                <p:cNvPicPr/>
                <p:nvPr/>
              </p:nvPicPr>
              <p:blipFill>
                <a:blip r:embed="rId24"/>
                <a:stretch>
                  <a:fillRect/>
                </a:stretch>
              </p:blipFill>
              <p:spPr>
                <a:xfrm>
                  <a:off x="5953457" y="930077"/>
                  <a:ext cx="1400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Ink 25">
                  <a:extLst>
                    <a:ext uri="{FF2B5EF4-FFF2-40B4-BE49-F238E27FC236}">
                      <a16:creationId xmlns:a16="http://schemas.microsoft.com/office/drawing/2014/main" id="{F10F930D-C623-92AC-9ECE-B30A3122136B}"/>
                    </a:ext>
                  </a:extLst>
                </p14:cNvPr>
                <p14:cNvContentPartPr/>
                <p14:nvPr/>
              </p14:nvContentPartPr>
              <p14:xfrm>
                <a:off x="6120857" y="928997"/>
                <a:ext cx="90000" cy="88560"/>
              </p14:xfrm>
            </p:contentPart>
          </mc:Choice>
          <mc:Fallback xmlns="">
            <p:pic>
              <p:nvPicPr>
                <p:cNvPr id="26" name="Ink 25">
                  <a:extLst>
                    <a:ext uri="{FF2B5EF4-FFF2-40B4-BE49-F238E27FC236}">
                      <a16:creationId xmlns:a16="http://schemas.microsoft.com/office/drawing/2014/main" id="{F10F930D-C623-92AC-9ECE-B30A3122136B}"/>
                    </a:ext>
                  </a:extLst>
                </p:cNvPr>
                <p:cNvPicPr/>
                <p:nvPr/>
              </p:nvPicPr>
              <p:blipFill>
                <a:blip r:embed="rId26"/>
                <a:stretch>
                  <a:fillRect/>
                </a:stretch>
              </p:blipFill>
              <p:spPr>
                <a:xfrm>
                  <a:off x="6112217" y="920357"/>
                  <a:ext cx="1076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D5E5DC4A-BE97-35C8-B195-EA2C50CAED8B}"/>
                    </a:ext>
                  </a:extLst>
                </p14:cNvPr>
                <p14:cNvContentPartPr/>
                <p14:nvPr/>
              </p14:nvContentPartPr>
              <p14:xfrm>
                <a:off x="6270977" y="891197"/>
                <a:ext cx="93600" cy="144360"/>
              </p14:xfrm>
            </p:contentPart>
          </mc:Choice>
          <mc:Fallback xmlns="">
            <p:pic>
              <p:nvPicPr>
                <p:cNvPr id="27" name="Ink 26">
                  <a:extLst>
                    <a:ext uri="{FF2B5EF4-FFF2-40B4-BE49-F238E27FC236}">
                      <a16:creationId xmlns:a16="http://schemas.microsoft.com/office/drawing/2014/main" id="{D5E5DC4A-BE97-35C8-B195-EA2C50CAED8B}"/>
                    </a:ext>
                  </a:extLst>
                </p:cNvPr>
                <p:cNvPicPr/>
                <p:nvPr/>
              </p:nvPicPr>
              <p:blipFill>
                <a:blip r:embed="rId28"/>
                <a:stretch>
                  <a:fillRect/>
                </a:stretch>
              </p:blipFill>
              <p:spPr>
                <a:xfrm>
                  <a:off x="6261977" y="882197"/>
                  <a:ext cx="1112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Ink 27">
                  <a:extLst>
                    <a:ext uri="{FF2B5EF4-FFF2-40B4-BE49-F238E27FC236}">
                      <a16:creationId xmlns:a16="http://schemas.microsoft.com/office/drawing/2014/main" id="{4985AAEE-E74B-5292-4D44-0282EAB496E4}"/>
                    </a:ext>
                  </a:extLst>
                </p14:cNvPr>
                <p14:cNvContentPartPr/>
                <p14:nvPr/>
              </p14:nvContentPartPr>
              <p14:xfrm>
                <a:off x="6402017" y="925397"/>
                <a:ext cx="81720" cy="63000"/>
              </p14:xfrm>
            </p:contentPart>
          </mc:Choice>
          <mc:Fallback xmlns="">
            <p:pic>
              <p:nvPicPr>
                <p:cNvPr id="28" name="Ink 27">
                  <a:extLst>
                    <a:ext uri="{FF2B5EF4-FFF2-40B4-BE49-F238E27FC236}">
                      <a16:creationId xmlns:a16="http://schemas.microsoft.com/office/drawing/2014/main" id="{4985AAEE-E74B-5292-4D44-0282EAB496E4}"/>
                    </a:ext>
                  </a:extLst>
                </p:cNvPr>
                <p:cNvPicPr/>
                <p:nvPr/>
              </p:nvPicPr>
              <p:blipFill>
                <a:blip r:embed="rId30"/>
                <a:stretch>
                  <a:fillRect/>
                </a:stretch>
              </p:blipFill>
              <p:spPr>
                <a:xfrm>
                  <a:off x="6393017" y="916397"/>
                  <a:ext cx="9936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Ink 28">
                  <a:extLst>
                    <a:ext uri="{FF2B5EF4-FFF2-40B4-BE49-F238E27FC236}">
                      <a16:creationId xmlns:a16="http://schemas.microsoft.com/office/drawing/2014/main" id="{9EE4A769-FB70-95F8-ABBA-D5C1B0B8B534}"/>
                    </a:ext>
                  </a:extLst>
                </p14:cNvPr>
                <p14:cNvContentPartPr/>
                <p14:nvPr/>
              </p14:nvContentPartPr>
              <p14:xfrm>
                <a:off x="6540977" y="886157"/>
                <a:ext cx="135360" cy="125280"/>
              </p14:xfrm>
            </p:contentPart>
          </mc:Choice>
          <mc:Fallback xmlns="">
            <p:pic>
              <p:nvPicPr>
                <p:cNvPr id="29" name="Ink 28">
                  <a:extLst>
                    <a:ext uri="{FF2B5EF4-FFF2-40B4-BE49-F238E27FC236}">
                      <a16:creationId xmlns:a16="http://schemas.microsoft.com/office/drawing/2014/main" id="{9EE4A769-FB70-95F8-ABBA-D5C1B0B8B534}"/>
                    </a:ext>
                  </a:extLst>
                </p:cNvPr>
                <p:cNvPicPr/>
                <p:nvPr/>
              </p:nvPicPr>
              <p:blipFill>
                <a:blip r:embed="rId32"/>
                <a:stretch>
                  <a:fillRect/>
                </a:stretch>
              </p:blipFill>
              <p:spPr>
                <a:xfrm>
                  <a:off x="6531977" y="877517"/>
                  <a:ext cx="153000" cy="142920"/>
                </a:xfrm>
                <a:prstGeom prst="rect">
                  <a:avLst/>
                </a:prstGeom>
              </p:spPr>
            </p:pic>
          </mc:Fallback>
        </mc:AlternateContent>
      </p:grpSp>
      <p:grpSp>
        <p:nvGrpSpPr>
          <p:cNvPr id="35" name="Group 34">
            <a:extLst>
              <a:ext uri="{FF2B5EF4-FFF2-40B4-BE49-F238E27FC236}">
                <a16:creationId xmlns:a16="http://schemas.microsoft.com/office/drawing/2014/main" id="{5223E42B-17BD-FB65-5CA1-D4F5DBAE48E9}"/>
              </a:ext>
            </a:extLst>
          </p:cNvPr>
          <p:cNvGrpSpPr/>
          <p:nvPr/>
        </p:nvGrpSpPr>
        <p:grpSpPr>
          <a:xfrm>
            <a:off x="2398357" y="2708148"/>
            <a:ext cx="2064600" cy="717480"/>
            <a:chOff x="2398357" y="2708148"/>
            <a:chExt cx="2064600" cy="717480"/>
          </a:xfrm>
        </p:grpSpPr>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E5306F25-A839-3B70-4F5A-D2E78E3D356A}"/>
                    </a:ext>
                  </a:extLst>
                </p14:cNvPr>
                <p14:cNvContentPartPr/>
                <p14:nvPr/>
              </p14:nvContentPartPr>
              <p14:xfrm>
                <a:off x="3711637" y="2774028"/>
                <a:ext cx="570600" cy="575640"/>
              </p14:xfrm>
            </p:contentPart>
          </mc:Choice>
          <mc:Fallback xmlns="">
            <p:pic>
              <p:nvPicPr>
                <p:cNvPr id="31" name="Ink 30">
                  <a:extLst>
                    <a:ext uri="{FF2B5EF4-FFF2-40B4-BE49-F238E27FC236}">
                      <a16:creationId xmlns:a16="http://schemas.microsoft.com/office/drawing/2014/main" id="{E5306F25-A839-3B70-4F5A-D2E78E3D356A}"/>
                    </a:ext>
                  </a:extLst>
                </p:cNvPr>
                <p:cNvPicPr/>
                <p:nvPr/>
              </p:nvPicPr>
              <p:blipFill>
                <a:blip r:embed="rId34"/>
                <a:stretch>
                  <a:fillRect/>
                </a:stretch>
              </p:blipFill>
              <p:spPr>
                <a:xfrm>
                  <a:off x="3702997" y="2765388"/>
                  <a:ext cx="588240" cy="593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81B7B434-C8AC-D71A-AD55-4C1D8C28E33A}"/>
                    </a:ext>
                  </a:extLst>
                </p14:cNvPr>
                <p14:cNvContentPartPr/>
                <p14:nvPr/>
              </p14:nvContentPartPr>
              <p14:xfrm>
                <a:off x="2398357" y="2708148"/>
                <a:ext cx="2064600" cy="91800"/>
              </p14:xfrm>
            </p:contentPart>
          </mc:Choice>
          <mc:Fallback xmlns="">
            <p:pic>
              <p:nvPicPr>
                <p:cNvPr id="32" name="Ink 31">
                  <a:extLst>
                    <a:ext uri="{FF2B5EF4-FFF2-40B4-BE49-F238E27FC236}">
                      <a16:creationId xmlns:a16="http://schemas.microsoft.com/office/drawing/2014/main" id="{81B7B434-C8AC-D71A-AD55-4C1D8C28E33A}"/>
                    </a:ext>
                  </a:extLst>
                </p:cNvPr>
                <p:cNvPicPr/>
                <p:nvPr/>
              </p:nvPicPr>
              <p:blipFill>
                <a:blip r:embed="rId36"/>
                <a:stretch>
                  <a:fillRect/>
                </a:stretch>
              </p:blipFill>
              <p:spPr>
                <a:xfrm>
                  <a:off x="2389717" y="2699508"/>
                  <a:ext cx="20822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4" name="Ink 33">
                  <a:extLst>
                    <a:ext uri="{FF2B5EF4-FFF2-40B4-BE49-F238E27FC236}">
                      <a16:creationId xmlns:a16="http://schemas.microsoft.com/office/drawing/2014/main" id="{B27D2AE8-7B58-B56F-38E7-D5DB58287A31}"/>
                    </a:ext>
                  </a:extLst>
                </p14:cNvPr>
                <p14:cNvContentPartPr/>
                <p14:nvPr/>
              </p14:nvContentPartPr>
              <p14:xfrm>
                <a:off x="2418877" y="2777268"/>
                <a:ext cx="1835280" cy="648360"/>
              </p14:xfrm>
            </p:contentPart>
          </mc:Choice>
          <mc:Fallback xmlns="">
            <p:pic>
              <p:nvPicPr>
                <p:cNvPr id="34" name="Ink 33">
                  <a:extLst>
                    <a:ext uri="{FF2B5EF4-FFF2-40B4-BE49-F238E27FC236}">
                      <a16:creationId xmlns:a16="http://schemas.microsoft.com/office/drawing/2014/main" id="{B27D2AE8-7B58-B56F-38E7-D5DB58287A31}"/>
                    </a:ext>
                  </a:extLst>
                </p:cNvPr>
                <p:cNvPicPr/>
                <p:nvPr/>
              </p:nvPicPr>
              <p:blipFill>
                <a:blip r:embed="rId38"/>
                <a:stretch>
                  <a:fillRect/>
                </a:stretch>
              </p:blipFill>
              <p:spPr>
                <a:xfrm>
                  <a:off x="2410237" y="2768268"/>
                  <a:ext cx="1852920" cy="666000"/>
                </a:xfrm>
                <a:prstGeom prst="rect">
                  <a:avLst/>
                </a:prstGeom>
              </p:spPr>
            </p:pic>
          </mc:Fallback>
        </mc:AlternateContent>
      </p:grpSp>
      <p:pic>
        <p:nvPicPr>
          <p:cNvPr id="75" name="Picture 74">
            <a:extLst>
              <a:ext uri="{FF2B5EF4-FFF2-40B4-BE49-F238E27FC236}">
                <a16:creationId xmlns:a16="http://schemas.microsoft.com/office/drawing/2014/main" id="{396348DD-61AF-8589-006F-7BF88FD59B97}"/>
              </a:ext>
            </a:extLst>
          </p:cNvPr>
          <p:cNvPicPr>
            <a:picLocks noChangeAspect="1"/>
          </p:cNvPicPr>
          <p:nvPr/>
        </p:nvPicPr>
        <p:blipFill>
          <a:blip r:embed="rId39"/>
          <a:stretch>
            <a:fillRect/>
          </a:stretch>
        </p:blipFill>
        <p:spPr>
          <a:xfrm>
            <a:off x="7733103" y="536000"/>
            <a:ext cx="3774878" cy="5042214"/>
          </a:xfrm>
          <a:prstGeom prst="rect">
            <a:avLst/>
          </a:prstGeom>
        </p:spPr>
      </p:pic>
      <p:grpSp>
        <p:nvGrpSpPr>
          <p:cNvPr id="78" name="Group 77">
            <a:extLst>
              <a:ext uri="{FF2B5EF4-FFF2-40B4-BE49-F238E27FC236}">
                <a16:creationId xmlns:a16="http://schemas.microsoft.com/office/drawing/2014/main" id="{C4CDA830-B06D-31F2-83EB-966D780659B8}"/>
              </a:ext>
            </a:extLst>
          </p:cNvPr>
          <p:cNvGrpSpPr/>
          <p:nvPr/>
        </p:nvGrpSpPr>
        <p:grpSpPr>
          <a:xfrm>
            <a:off x="7536138" y="1217141"/>
            <a:ext cx="2024640" cy="586080"/>
            <a:chOff x="7536138" y="1217141"/>
            <a:chExt cx="2024640" cy="586080"/>
          </a:xfrm>
        </p:grpSpPr>
        <mc:AlternateContent xmlns:mc="http://schemas.openxmlformats.org/markup-compatibility/2006" xmlns:p14="http://schemas.microsoft.com/office/powerpoint/2010/main">
          <mc:Choice Requires="p14">
            <p:contentPart p14:bwMode="auto" r:id="rId40">
              <p14:nvContentPartPr>
                <p14:cNvPr id="76" name="Ink 75">
                  <a:extLst>
                    <a:ext uri="{FF2B5EF4-FFF2-40B4-BE49-F238E27FC236}">
                      <a16:creationId xmlns:a16="http://schemas.microsoft.com/office/drawing/2014/main" id="{A9F0083E-F304-69D5-BCDF-793CB84057F7}"/>
                    </a:ext>
                  </a:extLst>
                </p14:cNvPr>
                <p14:cNvContentPartPr/>
                <p14:nvPr/>
              </p14:nvContentPartPr>
              <p14:xfrm>
                <a:off x="7539378" y="1217141"/>
                <a:ext cx="2021400" cy="575640"/>
              </p14:xfrm>
            </p:contentPart>
          </mc:Choice>
          <mc:Fallback xmlns="">
            <p:pic>
              <p:nvPicPr>
                <p:cNvPr id="76" name="Ink 75">
                  <a:extLst>
                    <a:ext uri="{FF2B5EF4-FFF2-40B4-BE49-F238E27FC236}">
                      <a16:creationId xmlns:a16="http://schemas.microsoft.com/office/drawing/2014/main" id="{A9F0083E-F304-69D5-BCDF-793CB84057F7}"/>
                    </a:ext>
                  </a:extLst>
                </p:cNvPr>
                <p:cNvPicPr/>
                <p:nvPr/>
              </p:nvPicPr>
              <p:blipFill>
                <a:blip r:embed="rId41"/>
                <a:stretch>
                  <a:fillRect/>
                </a:stretch>
              </p:blipFill>
              <p:spPr>
                <a:xfrm>
                  <a:off x="7530738" y="1208141"/>
                  <a:ext cx="2039040" cy="593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7" name="Ink 76">
                  <a:extLst>
                    <a:ext uri="{FF2B5EF4-FFF2-40B4-BE49-F238E27FC236}">
                      <a16:creationId xmlns:a16="http://schemas.microsoft.com/office/drawing/2014/main" id="{2523063A-BEB8-8F2A-CE8E-A914CAE02257}"/>
                    </a:ext>
                  </a:extLst>
                </p14:cNvPr>
                <p14:cNvContentPartPr/>
                <p14:nvPr/>
              </p14:nvContentPartPr>
              <p14:xfrm>
                <a:off x="7536138" y="1708901"/>
                <a:ext cx="116640" cy="94320"/>
              </p14:xfrm>
            </p:contentPart>
          </mc:Choice>
          <mc:Fallback xmlns="">
            <p:pic>
              <p:nvPicPr>
                <p:cNvPr id="77" name="Ink 76">
                  <a:extLst>
                    <a:ext uri="{FF2B5EF4-FFF2-40B4-BE49-F238E27FC236}">
                      <a16:creationId xmlns:a16="http://schemas.microsoft.com/office/drawing/2014/main" id="{2523063A-BEB8-8F2A-CE8E-A914CAE02257}"/>
                    </a:ext>
                  </a:extLst>
                </p:cNvPr>
                <p:cNvPicPr/>
                <p:nvPr/>
              </p:nvPicPr>
              <p:blipFill>
                <a:blip r:embed="rId43"/>
                <a:stretch>
                  <a:fillRect/>
                </a:stretch>
              </p:blipFill>
              <p:spPr>
                <a:xfrm>
                  <a:off x="7527138" y="1699901"/>
                  <a:ext cx="134280" cy="11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79" name="Ink 78">
                <a:extLst>
                  <a:ext uri="{FF2B5EF4-FFF2-40B4-BE49-F238E27FC236}">
                    <a16:creationId xmlns:a16="http://schemas.microsoft.com/office/drawing/2014/main" id="{5A507F87-E010-6573-307E-82DD3958F3D0}"/>
                  </a:ext>
                </a:extLst>
              </p14:cNvPr>
              <p14:cNvContentPartPr/>
              <p14:nvPr/>
            </p14:nvContentPartPr>
            <p14:xfrm>
              <a:off x="6869418" y="1838141"/>
              <a:ext cx="105480" cy="108360"/>
            </p14:xfrm>
          </p:contentPart>
        </mc:Choice>
        <mc:Fallback xmlns="">
          <p:pic>
            <p:nvPicPr>
              <p:cNvPr id="79" name="Ink 78">
                <a:extLst>
                  <a:ext uri="{FF2B5EF4-FFF2-40B4-BE49-F238E27FC236}">
                    <a16:creationId xmlns:a16="http://schemas.microsoft.com/office/drawing/2014/main" id="{5A507F87-E010-6573-307E-82DD3958F3D0}"/>
                  </a:ext>
                </a:extLst>
              </p:cNvPr>
              <p:cNvPicPr/>
              <p:nvPr/>
            </p:nvPicPr>
            <p:blipFill>
              <a:blip r:embed="rId45"/>
              <a:stretch>
                <a:fillRect/>
              </a:stretch>
            </p:blipFill>
            <p:spPr>
              <a:xfrm>
                <a:off x="6860418" y="1829141"/>
                <a:ext cx="1231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2" name="Ink 81">
                <a:extLst>
                  <a:ext uri="{FF2B5EF4-FFF2-40B4-BE49-F238E27FC236}">
                    <a16:creationId xmlns:a16="http://schemas.microsoft.com/office/drawing/2014/main" id="{C592BB1B-341B-D960-194E-F94A307755BB}"/>
                  </a:ext>
                </a:extLst>
              </p14:cNvPr>
              <p14:cNvContentPartPr/>
              <p14:nvPr/>
            </p14:nvContentPartPr>
            <p14:xfrm>
              <a:off x="7056618" y="1764341"/>
              <a:ext cx="80640" cy="139680"/>
            </p14:xfrm>
          </p:contentPart>
        </mc:Choice>
        <mc:Fallback xmlns="">
          <p:pic>
            <p:nvPicPr>
              <p:cNvPr id="82" name="Ink 81">
                <a:extLst>
                  <a:ext uri="{FF2B5EF4-FFF2-40B4-BE49-F238E27FC236}">
                    <a16:creationId xmlns:a16="http://schemas.microsoft.com/office/drawing/2014/main" id="{C592BB1B-341B-D960-194E-F94A307755BB}"/>
                  </a:ext>
                </a:extLst>
              </p:cNvPr>
              <p:cNvPicPr/>
              <p:nvPr/>
            </p:nvPicPr>
            <p:blipFill>
              <a:blip r:embed="rId47"/>
              <a:stretch>
                <a:fillRect/>
              </a:stretch>
            </p:blipFill>
            <p:spPr>
              <a:xfrm>
                <a:off x="7047618" y="1755341"/>
                <a:ext cx="98280" cy="157320"/>
              </a:xfrm>
              <a:prstGeom prst="rect">
                <a:avLst/>
              </a:prstGeom>
            </p:spPr>
          </p:pic>
        </mc:Fallback>
      </mc:AlternateContent>
      <p:grpSp>
        <p:nvGrpSpPr>
          <p:cNvPr id="89" name="Group 88">
            <a:extLst>
              <a:ext uri="{FF2B5EF4-FFF2-40B4-BE49-F238E27FC236}">
                <a16:creationId xmlns:a16="http://schemas.microsoft.com/office/drawing/2014/main" id="{23B73BCF-5516-E74C-C026-812AE12EC8E7}"/>
              </a:ext>
            </a:extLst>
          </p:cNvPr>
          <p:cNvGrpSpPr/>
          <p:nvPr/>
        </p:nvGrpSpPr>
        <p:grpSpPr>
          <a:xfrm>
            <a:off x="6852858" y="2025341"/>
            <a:ext cx="583920" cy="268200"/>
            <a:chOff x="6852858" y="2025341"/>
            <a:chExt cx="583920" cy="268200"/>
          </a:xfrm>
        </p:grpSpPr>
        <mc:AlternateContent xmlns:mc="http://schemas.openxmlformats.org/markup-compatibility/2006" xmlns:p14="http://schemas.microsoft.com/office/powerpoint/2010/main">
          <mc:Choice Requires="p14">
            <p:contentPart p14:bwMode="auto" r:id="rId48">
              <p14:nvContentPartPr>
                <p14:cNvPr id="83" name="Ink 82">
                  <a:extLst>
                    <a:ext uri="{FF2B5EF4-FFF2-40B4-BE49-F238E27FC236}">
                      <a16:creationId xmlns:a16="http://schemas.microsoft.com/office/drawing/2014/main" id="{DD1495C9-357F-3AE4-AA4F-9885F24D39F9}"/>
                    </a:ext>
                  </a:extLst>
                </p14:cNvPr>
                <p14:cNvContentPartPr/>
                <p14:nvPr/>
              </p14:nvContentPartPr>
              <p14:xfrm>
                <a:off x="6852858" y="2192021"/>
                <a:ext cx="84600" cy="101520"/>
              </p14:xfrm>
            </p:contentPart>
          </mc:Choice>
          <mc:Fallback xmlns="">
            <p:pic>
              <p:nvPicPr>
                <p:cNvPr id="83" name="Ink 82">
                  <a:extLst>
                    <a:ext uri="{FF2B5EF4-FFF2-40B4-BE49-F238E27FC236}">
                      <a16:creationId xmlns:a16="http://schemas.microsoft.com/office/drawing/2014/main" id="{DD1495C9-357F-3AE4-AA4F-9885F24D39F9}"/>
                    </a:ext>
                  </a:extLst>
                </p:cNvPr>
                <p:cNvPicPr/>
                <p:nvPr/>
              </p:nvPicPr>
              <p:blipFill>
                <a:blip r:embed="rId49"/>
                <a:stretch>
                  <a:fillRect/>
                </a:stretch>
              </p:blipFill>
              <p:spPr>
                <a:xfrm>
                  <a:off x="6844218" y="2183381"/>
                  <a:ext cx="1022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4" name="Ink 83">
                  <a:extLst>
                    <a:ext uri="{FF2B5EF4-FFF2-40B4-BE49-F238E27FC236}">
                      <a16:creationId xmlns:a16="http://schemas.microsoft.com/office/drawing/2014/main" id="{31DFA8C0-E0B8-C325-D128-BB637AAA6CF3}"/>
                    </a:ext>
                  </a:extLst>
                </p14:cNvPr>
                <p14:cNvContentPartPr/>
                <p14:nvPr/>
              </p14:nvContentPartPr>
              <p14:xfrm>
                <a:off x="6945378" y="2167901"/>
                <a:ext cx="87840" cy="77040"/>
              </p14:xfrm>
            </p:contentPart>
          </mc:Choice>
          <mc:Fallback xmlns="">
            <p:pic>
              <p:nvPicPr>
                <p:cNvPr id="84" name="Ink 83">
                  <a:extLst>
                    <a:ext uri="{FF2B5EF4-FFF2-40B4-BE49-F238E27FC236}">
                      <a16:creationId xmlns:a16="http://schemas.microsoft.com/office/drawing/2014/main" id="{31DFA8C0-E0B8-C325-D128-BB637AAA6CF3}"/>
                    </a:ext>
                  </a:extLst>
                </p:cNvPr>
                <p:cNvPicPr/>
                <p:nvPr/>
              </p:nvPicPr>
              <p:blipFill>
                <a:blip r:embed="rId51"/>
                <a:stretch>
                  <a:fillRect/>
                </a:stretch>
              </p:blipFill>
              <p:spPr>
                <a:xfrm>
                  <a:off x="6936378" y="2159261"/>
                  <a:ext cx="1054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5" name="Ink 84">
                  <a:extLst>
                    <a:ext uri="{FF2B5EF4-FFF2-40B4-BE49-F238E27FC236}">
                      <a16:creationId xmlns:a16="http://schemas.microsoft.com/office/drawing/2014/main" id="{C9E0EBBD-3091-4777-80ED-1699073EB2EE}"/>
                    </a:ext>
                  </a:extLst>
                </p14:cNvPr>
                <p14:cNvContentPartPr/>
                <p14:nvPr/>
              </p14:nvContentPartPr>
              <p14:xfrm>
                <a:off x="7044738" y="2138021"/>
                <a:ext cx="77400" cy="79920"/>
              </p14:xfrm>
            </p:contentPart>
          </mc:Choice>
          <mc:Fallback xmlns="">
            <p:pic>
              <p:nvPicPr>
                <p:cNvPr id="85" name="Ink 84">
                  <a:extLst>
                    <a:ext uri="{FF2B5EF4-FFF2-40B4-BE49-F238E27FC236}">
                      <a16:creationId xmlns:a16="http://schemas.microsoft.com/office/drawing/2014/main" id="{C9E0EBBD-3091-4777-80ED-1699073EB2EE}"/>
                    </a:ext>
                  </a:extLst>
                </p:cNvPr>
                <p:cNvPicPr/>
                <p:nvPr/>
              </p:nvPicPr>
              <p:blipFill>
                <a:blip r:embed="rId53"/>
                <a:stretch>
                  <a:fillRect/>
                </a:stretch>
              </p:blipFill>
              <p:spPr>
                <a:xfrm>
                  <a:off x="7036098" y="2129021"/>
                  <a:ext cx="950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6" name="Ink 85">
                  <a:extLst>
                    <a:ext uri="{FF2B5EF4-FFF2-40B4-BE49-F238E27FC236}">
                      <a16:creationId xmlns:a16="http://schemas.microsoft.com/office/drawing/2014/main" id="{84A82F06-BC11-1AD1-07B8-2DDCDCDF86FF}"/>
                    </a:ext>
                  </a:extLst>
                </p14:cNvPr>
                <p14:cNvContentPartPr/>
                <p14:nvPr/>
              </p14:nvContentPartPr>
              <p14:xfrm>
                <a:off x="7153458" y="2090141"/>
                <a:ext cx="58320" cy="106920"/>
              </p14:xfrm>
            </p:contentPart>
          </mc:Choice>
          <mc:Fallback xmlns="">
            <p:pic>
              <p:nvPicPr>
                <p:cNvPr id="86" name="Ink 85">
                  <a:extLst>
                    <a:ext uri="{FF2B5EF4-FFF2-40B4-BE49-F238E27FC236}">
                      <a16:creationId xmlns:a16="http://schemas.microsoft.com/office/drawing/2014/main" id="{84A82F06-BC11-1AD1-07B8-2DDCDCDF86FF}"/>
                    </a:ext>
                  </a:extLst>
                </p:cNvPr>
                <p:cNvPicPr/>
                <p:nvPr/>
              </p:nvPicPr>
              <p:blipFill>
                <a:blip r:embed="rId55"/>
                <a:stretch>
                  <a:fillRect/>
                </a:stretch>
              </p:blipFill>
              <p:spPr>
                <a:xfrm>
                  <a:off x="7144458" y="2081141"/>
                  <a:ext cx="759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7" name="Ink 86">
                  <a:extLst>
                    <a:ext uri="{FF2B5EF4-FFF2-40B4-BE49-F238E27FC236}">
                      <a16:creationId xmlns:a16="http://schemas.microsoft.com/office/drawing/2014/main" id="{E47CF1D2-63C5-2231-0CBB-00F8820DE756}"/>
                    </a:ext>
                  </a:extLst>
                </p14:cNvPr>
                <p14:cNvContentPartPr/>
                <p14:nvPr/>
              </p14:nvContentPartPr>
              <p14:xfrm>
                <a:off x="7239858" y="2087621"/>
                <a:ext cx="61920" cy="56880"/>
              </p14:xfrm>
            </p:contentPart>
          </mc:Choice>
          <mc:Fallback xmlns="">
            <p:pic>
              <p:nvPicPr>
                <p:cNvPr id="87" name="Ink 86">
                  <a:extLst>
                    <a:ext uri="{FF2B5EF4-FFF2-40B4-BE49-F238E27FC236}">
                      <a16:creationId xmlns:a16="http://schemas.microsoft.com/office/drawing/2014/main" id="{E47CF1D2-63C5-2231-0CBB-00F8820DE756}"/>
                    </a:ext>
                  </a:extLst>
                </p:cNvPr>
                <p:cNvPicPr/>
                <p:nvPr/>
              </p:nvPicPr>
              <p:blipFill>
                <a:blip r:embed="rId57"/>
                <a:stretch>
                  <a:fillRect/>
                </a:stretch>
              </p:blipFill>
              <p:spPr>
                <a:xfrm>
                  <a:off x="7230858" y="2078621"/>
                  <a:ext cx="795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8" name="Ink 87">
                  <a:extLst>
                    <a:ext uri="{FF2B5EF4-FFF2-40B4-BE49-F238E27FC236}">
                      <a16:creationId xmlns:a16="http://schemas.microsoft.com/office/drawing/2014/main" id="{4E1C3600-9E1E-5F2F-76EC-E07D6D88A9D1}"/>
                    </a:ext>
                  </a:extLst>
                </p14:cNvPr>
                <p14:cNvContentPartPr/>
                <p14:nvPr/>
              </p14:nvContentPartPr>
              <p14:xfrm>
                <a:off x="7324818" y="2025341"/>
                <a:ext cx="111960" cy="108720"/>
              </p14:xfrm>
            </p:contentPart>
          </mc:Choice>
          <mc:Fallback xmlns="">
            <p:pic>
              <p:nvPicPr>
                <p:cNvPr id="88" name="Ink 87">
                  <a:extLst>
                    <a:ext uri="{FF2B5EF4-FFF2-40B4-BE49-F238E27FC236}">
                      <a16:creationId xmlns:a16="http://schemas.microsoft.com/office/drawing/2014/main" id="{4E1C3600-9E1E-5F2F-76EC-E07D6D88A9D1}"/>
                    </a:ext>
                  </a:extLst>
                </p:cNvPr>
                <p:cNvPicPr/>
                <p:nvPr/>
              </p:nvPicPr>
              <p:blipFill>
                <a:blip r:embed="rId59"/>
                <a:stretch>
                  <a:fillRect/>
                </a:stretch>
              </p:blipFill>
              <p:spPr>
                <a:xfrm>
                  <a:off x="7315818" y="2016341"/>
                  <a:ext cx="129600" cy="126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
            <p14:nvContentPartPr>
              <p14:cNvPr id="36" name="Ink 35">
                <a:extLst>
                  <a:ext uri="{FF2B5EF4-FFF2-40B4-BE49-F238E27FC236}">
                    <a16:creationId xmlns:a16="http://schemas.microsoft.com/office/drawing/2014/main" id="{914AC226-BF12-0C60-58F2-0493CB70970C}"/>
                  </a:ext>
                </a:extLst>
              </p14:cNvPr>
              <p14:cNvContentPartPr/>
              <p14:nvPr/>
            </p14:nvContentPartPr>
            <p14:xfrm>
              <a:off x="3869699" y="4527118"/>
              <a:ext cx="1107360" cy="331560"/>
            </p14:xfrm>
          </p:contentPart>
        </mc:Choice>
        <mc:Fallback xmlns="">
          <p:pic>
            <p:nvPicPr>
              <p:cNvPr id="36" name="Ink 35">
                <a:extLst>
                  <a:ext uri="{FF2B5EF4-FFF2-40B4-BE49-F238E27FC236}">
                    <a16:creationId xmlns:a16="http://schemas.microsoft.com/office/drawing/2014/main" id="{914AC226-BF12-0C60-58F2-0493CB70970C}"/>
                  </a:ext>
                </a:extLst>
              </p:cNvPr>
              <p:cNvPicPr/>
              <p:nvPr/>
            </p:nvPicPr>
            <p:blipFill>
              <a:blip r:embed="rId61"/>
              <a:stretch>
                <a:fillRect/>
              </a:stretch>
            </p:blipFill>
            <p:spPr>
              <a:xfrm>
                <a:off x="3860699" y="4518478"/>
                <a:ext cx="112500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Ink 36">
                <a:extLst>
                  <a:ext uri="{FF2B5EF4-FFF2-40B4-BE49-F238E27FC236}">
                    <a16:creationId xmlns:a16="http://schemas.microsoft.com/office/drawing/2014/main" id="{BF36CE74-A734-3FD5-AA32-74E6886F2379}"/>
                  </a:ext>
                </a:extLst>
              </p14:cNvPr>
              <p14:cNvContentPartPr/>
              <p14:nvPr/>
            </p14:nvContentPartPr>
            <p14:xfrm>
              <a:off x="4885259" y="4499038"/>
              <a:ext cx="117720" cy="140760"/>
            </p14:xfrm>
          </p:contentPart>
        </mc:Choice>
        <mc:Fallback xmlns="">
          <p:pic>
            <p:nvPicPr>
              <p:cNvPr id="37" name="Ink 36">
                <a:extLst>
                  <a:ext uri="{FF2B5EF4-FFF2-40B4-BE49-F238E27FC236}">
                    <a16:creationId xmlns:a16="http://schemas.microsoft.com/office/drawing/2014/main" id="{BF36CE74-A734-3FD5-AA32-74E6886F2379}"/>
                  </a:ext>
                </a:extLst>
              </p:cNvPr>
              <p:cNvPicPr/>
              <p:nvPr/>
            </p:nvPicPr>
            <p:blipFill>
              <a:blip r:embed="rId63"/>
              <a:stretch>
                <a:fillRect/>
              </a:stretch>
            </p:blipFill>
            <p:spPr>
              <a:xfrm>
                <a:off x="4876259" y="4490038"/>
                <a:ext cx="1353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8" name="Ink 37">
                <a:extLst>
                  <a:ext uri="{FF2B5EF4-FFF2-40B4-BE49-F238E27FC236}">
                    <a16:creationId xmlns:a16="http://schemas.microsoft.com/office/drawing/2014/main" id="{83F60662-C23C-79CB-280F-641B454882D2}"/>
                  </a:ext>
                </a:extLst>
              </p14:cNvPr>
              <p14:cNvContentPartPr/>
              <p14:nvPr/>
            </p14:nvContentPartPr>
            <p14:xfrm>
              <a:off x="5151299" y="4433518"/>
              <a:ext cx="7560" cy="153000"/>
            </p14:xfrm>
          </p:contentPart>
        </mc:Choice>
        <mc:Fallback xmlns="">
          <p:pic>
            <p:nvPicPr>
              <p:cNvPr id="38" name="Ink 37">
                <a:extLst>
                  <a:ext uri="{FF2B5EF4-FFF2-40B4-BE49-F238E27FC236}">
                    <a16:creationId xmlns:a16="http://schemas.microsoft.com/office/drawing/2014/main" id="{83F60662-C23C-79CB-280F-641B454882D2}"/>
                  </a:ext>
                </a:extLst>
              </p:cNvPr>
              <p:cNvPicPr/>
              <p:nvPr/>
            </p:nvPicPr>
            <p:blipFill>
              <a:blip r:embed="rId65"/>
              <a:stretch>
                <a:fillRect/>
              </a:stretch>
            </p:blipFill>
            <p:spPr>
              <a:xfrm>
                <a:off x="5142299" y="4424878"/>
                <a:ext cx="252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9" name="Ink 38">
                <a:extLst>
                  <a:ext uri="{FF2B5EF4-FFF2-40B4-BE49-F238E27FC236}">
                    <a16:creationId xmlns:a16="http://schemas.microsoft.com/office/drawing/2014/main" id="{434592C4-262E-8914-1501-46DFF32EDBC6}"/>
                  </a:ext>
                </a:extLst>
              </p14:cNvPr>
              <p14:cNvContentPartPr/>
              <p14:nvPr/>
            </p14:nvContentPartPr>
            <p14:xfrm>
              <a:off x="5091179" y="4551598"/>
              <a:ext cx="160200" cy="44280"/>
            </p14:xfrm>
          </p:contentPart>
        </mc:Choice>
        <mc:Fallback xmlns="">
          <p:pic>
            <p:nvPicPr>
              <p:cNvPr id="39" name="Ink 38">
                <a:extLst>
                  <a:ext uri="{FF2B5EF4-FFF2-40B4-BE49-F238E27FC236}">
                    <a16:creationId xmlns:a16="http://schemas.microsoft.com/office/drawing/2014/main" id="{434592C4-262E-8914-1501-46DFF32EDBC6}"/>
                  </a:ext>
                </a:extLst>
              </p:cNvPr>
              <p:cNvPicPr/>
              <p:nvPr/>
            </p:nvPicPr>
            <p:blipFill>
              <a:blip r:embed="rId67"/>
              <a:stretch>
                <a:fillRect/>
              </a:stretch>
            </p:blipFill>
            <p:spPr>
              <a:xfrm>
                <a:off x="5082179" y="4542958"/>
                <a:ext cx="1778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0" name="Ink 39">
                <a:extLst>
                  <a:ext uri="{FF2B5EF4-FFF2-40B4-BE49-F238E27FC236}">
                    <a16:creationId xmlns:a16="http://schemas.microsoft.com/office/drawing/2014/main" id="{F980D7CF-5134-A77B-8EA4-F0D9EB8B16E5}"/>
                  </a:ext>
                </a:extLst>
              </p14:cNvPr>
              <p14:cNvContentPartPr/>
              <p14:nvPr/>
            </p14:nvContentPartPr>
            <p14:xfrm>
              <a:off x="5060219" y="4414438"/>
              <a:ext cx="171720" cy="43200"/>
            </p14:xfrm>
          </p:contentPart>
        </mc:Choice>
        <mc:Fallback xmlns="">
          <p:pic>
            <p:nvPicPr>
              <p:cNvPr id="40" name="Ink 39">
                <a:extLst>
                  <a:ext uri="{FF2B5EF4-FFF2-40B4-BE49-F238E27FC236}">
                    <a16:creationId xmlns:a16="http://schemas.microsoft.com/office/drawing/2014/main" id="{F980D7CF-5134-A77B-8EA4-F0D9EB8B16E5}"/>
                  </a:ext>
                </a:extLst>
              </p:cNvPr>
              <p:cNvPicPr/>
              <p:nvPr/>
            </p:nvPicPr>
            <p:blipFill>
              <a:blip r:embed="rId69"/>
              <a:stretch>
                <a:fillRect/>
              </a:stretch>
            </p:blipFill>
            <p:spPr>
              <a:xfrm>
                <a:off x="5051579" y="4405798"/>
                <a:ext cx="18936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1" name="Ink 40">
                <a:extLst>
                  <a:ext uri="{FF2B5EF4-FFF2-40B4-BE49-F238E27FC236}">
                    <a16:creationId xmlns:a16="http://schemas.microsoft.com/office/drawing/2014/main" id="{B557564F-5E0E-2D3A-287F-27BCCBE07EDA}"/>
                  </a:ext>
                </a:extLst>
              </p14:cNvPr>
              <p14:cNvContentPartPr/>
              <p14:nvPr/>
            </p14:nvContentPartPr>
            <p14:xfrm>
              <a:off x="5313659" y="4355038"/>
              <a:ext cx="122400" cy="202320"/>
            </p14:xfrm>
          </p:contentPart>
        </mc:Choice>
        <mc:Fallback xmlns="">
          <p:pic>
            <p:nvPicPr>
              <p:cNvPr id="41" name="Ink 40">
                <a:extLst>
                  <a:ext uri="{FF2B5EF4-FFF2-40B4-BE49-F238E27FC236}">
                    <a16:creationId xmlns:a16="http://schemas.microsoft.com/office/drawing/2014/main" id="{B557564F-5E0E-2D3A-287F-27BCCBE07EDA}"/>
                  </a:ext>
                </a:extLst>
              </p:cNvPr>
              <p:cNvPicPr/>
              <p:nvPr/>
            </p:nvPicPr>
            <p:blipFill>
              <a:blip r:embed="rId71"/>
              <a:stretch>
                <a:fillRect/>
              </a:stretch>
            </p:blipFill>
            <p:spPr>
              <a:xfrm>
                <a:off x="5304659" y="4346038"/>
                <a:ext cx="1400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2" name="Ink 41">
                <a:extLst>
                  <a:ext uri="{FF2B5EF4-FFF2-40B4-BE49-F238E27FC236}">
                    <a16:creationId xmlns:a16="http://schemas.microsoft.com/office/drawing/2014/main" id="{4898E61D-21CC-37BF-54AF-FBD652A2BFB1}"/>
                  </a:ext>
                </a:extLst>
              </p14:cNvPr>
              <p14:cNvContentPartPr/>
              <p14:nvPr/>
            </p14:nvContentPartPr>
            <p14:xfrm>
              <a:off x="5636579" y="4318678"/>
              <a:ext cx="118440" cy="157680"/>
            </p14:xfrm>
          </p:contentPart>
        </mc:Choice>
        <mc:Fallback xmlns="">
          <p:pic>
            <p:nvPicPr>
              <p:cNvPr id="42" name="Ink 41">
                <a:extLst>
                  <a:ext uri="{FF2B5EF4-FFF2-40B4-BE49-F238E27FC236}">
                    <a16:creationId xmlns:a16="http://schemas.microsoft.com/office/drawing/2014/main" id="{4898E61D-21CC-37BF-54AF-FBD652A2BFB1}"/>
                  </a:ext>
                </a:extLst>
              </p:cNvPr>
              <p:cNvPicPr/>
              <p:nvPr/>
            </p:nvPicPr>
            <p:blipFill>
              <a:blip r:embed="rId73"/>
              <a:stretch>
                <a:fillRect/>
              </a:stretch>
            </p:blipFill>
            <p:spPr>
              <a:xfrm>
                <a:off x="5627939" y="4309678"/>
                <a:ext cx="1360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3" name="Ink 42">
                <a:extLst>
                  <a:ext uri="{FF2B5EF4-FFF2-40B4-BE49-F238E27FC236}">
                    <a16:creationId xmlns:a16="http://schemas.microsoft.com/office/drawing/2014/main" id="{5D9AC655-A22A-1A90-BEA2-68895E8ABB3E}"/>
                  </a:ext>
                </a:extLst>
              </p14:cNvPr>
              <p14:cNvContentPartPr/>
              <p14:nvPr/>
            </p14:nvContentPartPr>
            <p14:xfrm>
              <a:off x="5809019" y="4321558"/>
              <a:ext cx="138960" cy="118080"/>
            </p14:xfrm>
          </p:contentPart>
        </mc:Choice>
        <mc:Fallback xmlns="">
          <p:pic>
            <p:nvPicPr>
              <p:cNvPr id="43" name="Ink 42">
                <a:extLst>
                  <a:ext uri="{FF2B5EF4-FFF2-40B4-BE49-F238E27FC236}">
                    <a16:creationId xmlns:a16="http://schemas.microsoft.com/office/drawing/2014/main" id="{5D9AC655-A22A-1A90-BEA2-68895E8ABB3E}"/>
                  </a:ext>
                </a:extLst>
              </p:cNvPr>
              <p:cNvPicPr/>
              <p:nvPr/>
            </p:nvPicPr>
            <p:blipFill>
              <a:blip r:embed="rId75"/>
              <a:stretch>
                <a:fillRect/>
              </a:stretch>
            </p:blipFill>
            <p:spPr>
              <a:xfrm>
                <a:off x="5800379" y="4312918"/>
                <a:ext cx="1566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4" name="Ink 43">
                <a:extLst>
                  <a:ext uri="{FF2B5EF4-FFF2-40B4-BE49-F238E27FC236}">
                    <a16:creationId xmlns:a16="http://schemas.microsoft.com/office/drawing/2014/main" id="{21CF3441-430C-D623-C302-09B7D070C094}"/>
                  </a:ext>
                </a:extLst>
              </p14:cNvPr>
              <p14:cNvContentPartPr/>
              <p14:nvPr/>
            </p14:nvContentPartPr>
            <p14:xfrm>
              <a:off x="5992979" y="4307878"/>
              <a:ext cx="120960" cy="110160"/>
            </p14:xfrm>
          </p:contentPart>
        </mc:Choice>
        <mc:Fallback xmlns="">
          <p:pic>
            <p:nvPicPr>
              <p:cNvPr id="44" name="Ink 43">
                <a:extLst>
                  <a:ext uri="{FF2B5EF4-FFF2-40B4-BE49-F238E27FC236}">
                    <a16:creationId xmlns:a16="http://schemas.microsoft.com/office/drawing/2014/main" id="{21CF3441-430C-D623-C302-09B7D070C094}"/>
                  </a:ext>
                </a:extLst>
              </p:cNvPr>
              <p:cNvPicPr/>
              <p:nvPr/>
            </p:nvPicPr>
            <p:blipFill>
              <a:blip r:embed="rId77"/>
              <a:stretch>
                <a:fillRect/>
              </a:stretch>
            </p:blipFill>
            <p:spPr>
              <a:xfrm>
                <a:off x="5984339" y="4299238"/>
                <a:ext cx="138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5" name="Ink 44">
                <a:extLst>
                  <a:ext uri="{FF2B5EF4-FFF2-40B4-BE49-F238E27FC236}">
                    <a16:creationId xmlns:a16="http://schemas.microsoft.com/office/drawing/2014/main" id="{1E2F0DEB-7012-10BB-7C45-3FEC64B270B1}"/>
                  </a:ext>
                </a:extLst>
              </p14:cNvPr>
              <p14:cNvContentPartPr/>
              <p14:nvPr/>
            </p14:nvContentPartPr>
            <p14:xfrm>
              <a:off x="6196739" y="4256398"/>
              <a:ext cx="90000" cy="158400"/>
            </p14:xfrm>
          </p:contentPart>
        </mc:Choice>
        <mc:Fallback xmlns="">
          <p:pic>
            <p:nvPicPr>
              <p:cNvPr id="45" name="Ink 44">
                <a:extLst>
                  <a:ext uri="{FF2B5EF4-FFF2-40B4-BE49-F238E27FC236}">
                    <a16:creationId xmlns:a16="http://schemas.microsoft.com/office/drawing/2014/main" id="{1E2F0DEB-7012-10BB-7C45-3FEC64B270B1}"/>
                  </a:ext>
                </a:extLst>
              </p:cNvPr>
              <p:cNvPicPr/>
              <p:nvPr/>
            </p:nvPicPr>
            <p:blipFill>
              <a:blip r:embed="rId79"/>
              <a:stretch>
                <a:fillRect/>
              </a:stretch>
            </p:blipFill>
            <p:spPr>
              <a:xfrm>
                <a:off x="6188099" y="4247398"/>
                <a:ext cx="1076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6" name="Ink 45">
                <a:extLst>
                  <a:ext uri="{FF2B5EF4-FFF2-40B4-BE49-F238E27FC236}">
                    <a16:creationId xmlns:a16="http://schemas.microsoft.com/office/drawing/2014/main" id="{9FA7F972-EFC4-B910-2D51-66DDBD28921D}"/>
                  </a:ext>
                </a:extLst>
              </p14:cNvPr>
              <p14:cNvContentPartPr/>
              <p14:nvPr/>
            </p14:nvContentPartPr>
            <p14:xfrm>
              <a:off x="6334259" y="4294918"/>
              <a:ext cx="108720" cy="96840"/>
            </p14:xfrm>
          </p:contentPart>
        </mc:Choice>
        <mc:Fallback xmlns="">
          <p:pic>
            <p:nvPicPr>
              <p:cNvPr id="46" name="Ink 45">
                <a:extLst>
                  <a:ext uri="{FF2B5EF4-FFF2-40B4-BE49-F238E27FC236}">
                    <a16:creationId xmlns:a16="http://schemas.microsoft.com/office/drawing/2014/main" id="{9FA7F972-EFC4-B910-2D51-66DDBD28921D}"/>
                  </a:ext>
                </a:extLst>
              </p:cNvPr>
              <p:cNvPicPr/>
              <p:nvPr/>
            </p:nvPicPr>
            <p:blipFill>
              <a:blip r:embed="rId81"/>
              <a:stretch>
                <a:fillRect/>
              </a:stretch>
            </p:blipFill>
            <p:spPr>
              <a:xfrm>
                <a:off x="6325619" y="4285918"/>
                <a:ext cx="1263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7" name="Ink 46">
                <a:extLst>
                  <a:ext uri="{FF2B5EF4-FFF2-40B4-BE49-F238E27FC236}">
                    <a16:creationId xmlns:a16="http://schemas.microsoft.com/office/drawing/2014/main" id="{548A51CB-F84F-EA59-EA52-C17BFA47D7FB}"/>
                  </a:ext>
                </a:extLst>
              </p14:cNvPr>
              <p14:cNvContentPartPr/>
              <p14:nvPr/>
            </p14:nvContentPartPr>
            <p14:xfrm>
              <a:off x="6489059" y="4226158"/>
              <a:ext cx="170640" cy="176400"/>
            </p14:xfrm>
          </p:contentPart>
        </mc:Choice>
        <mc:Fallback xmlns="">
          <p:pic>
            <p:nvPicPr>
              <p:cNvPr id="47" name="Ink 46">
                <a:extLst>
                  <a:ext uri="{FF2B5EF4-FFF2-40B4-BE49-F238E27FC236}">
                    <a16:creationId xmlns:a16="http://schemas.microsoft.com/office/drawing/2014/main" id="{548A51CB-F84F-EA59-EA52-C17BFA47D7FB}"/>
                  </a:ext>
                </a:extLst>
              </p:cNvPr>
              <p:cNvPicPr/>
              <p:nvPr/>
            </p:nvPicPr>
            <p:blipFill>
              <a:blip r:embed="rId83"/>
              <a:stretch>
                <a:fillRect/>
              </a:stretch>
            </p:blipFill>
            <p:spPr>
              <a:xfrm>
                <a:off x="6480419" y="4217158"/>
                <a:ext cx="1882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2" name="Ink 101">
                <a:extLst>
                  <a:ext uri="{FF2B5EF4-FFF2-40B4-BE49-F238E27FC236}">
                    <a16:creationId xmlns:a16="http://schemas.microsoft.com/office/drawing/2014/main" id="{9A45943E-3031-5B3E-1EAA-C3177135AE29}"/>
                  </a:ext>
                </a:extLst>
              </p14:cNvPr>
              <p14:cNvContentPartPr/>
              <p14:nvPr/>
            </p14:nvContentPartPr>
            <p14:xfrm>
              <a:off x="7382512" y="4446495"/>
              <a:ext cx="1336320" cy="414360"/>
            </p14:xfrm>
          </p:contentPart>
        </mc:Choice>
        <mc:Fallback xmlns="">
          <p:pic>
            <p:nvPicPr>
              <p:cNvPr id="102" name="Ink 101">
                <a:extLst>
                  <a:ext uri="{FF2B5EF4-FFF2-40B4-BE49-F238E27FC236}">
                    <a16:creationId xmlns:a16="http://schemas.microsoft.com/office/drawing/2014/main" id="{9A45943E-3031-5B3E-1EAA-C3177135AE29}"/>
                  </a:ext>
                </a:extLst>
              </p:cNvPr>
              <p:cNvPicPr/>
              <p:nvPr/>
            </p:nvPicPr>
            <p:blipFill>
              <a:blip r:embed="rId85"/>
              <a:stretch>
                <a:fillRect/>
              </a:stretch>
            </p:blipFill>
            <p:spPr>
              <a:xfrm>
                <a:off x="7373872" y="4437495"/>
                <a:ext cx="135396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3" name="Ink 102">
                <a:extLst>
                  <a:ext uri="{FF2B5EF4-FFF2-40B4-BE49-F238E27FC236}">
                    <a16:creationId xmlns:a16="http://schemas.microsoft.com/office/drawing/2014/main" id="{F040ED0A-AE45-EC5B-F71A-4F0C38FEEF6B}"/>
                  </a:ext>
                </a:extLst>
              </p14:cNvPr>
              <p14:cNvContentPartPr/>
              <p14:nvPr/>
            </p14:nvContentPartPr>
            <p14:xfrm>
              <a:off x="7385032" y="4750695"/>
              <a:ext cx="156960" cy="116640"/>
            </p14:xfrm>
          </p:contentPart>
        </mc:Choice>
        <mc:Fallback xmlns="">
          <p:pic>
            <p:nvPicPr>
              <p:cNvPr id="103" name="Ink 102">
                <a:extLst>
                  <a:ext uri="{FF2B5EF4-FFF2-40B4-BE49-F238E27FC236}">
                    <a16:creationId xmlns:a16="http://schemas.microsoft.com/office/drawing/2014/main" id="{F040ED0A-AE45-EC5B-F71A-4F0C38FEEF6B}"/>
                  </a:ext>
                </a:extLst>
              </p:cNvPr>
              <p:cNvPicPr/>
              <p:nvPr/>
            </p:nvPicPr>
            <p:blipFill>
              <a:blip r:embed="rId87"/>
              <a:stretch>
                <a:fillRect/>
              </a:stretch>
            </p:blipFill>
            <p:spPr>
              <a:xfrm>
                <a:off x="7376392" y="4741695"/>
                <a:ext cx="174600" cy="134280"/>
              </a:xfrm>
              <a:prstGeom prst="rect">
                <a:avLst/>
              </a:prstGeom>
            </p:spPr>
          </p:pic>
        </mc:Fallback>
      </mc:AlternateContent>
      <p:grpSp>
        <p:nvGrpSpPr>
          <p:cNvPr id="124" name="Group 123">
            <a:extLst>
              <a:ext uri="{FF2B5EF4-FFF2-40B4-BE49-F238E27FC236}">
                <a16:creationId xmlns:a16="http://schemas.microsoft.com/office/drawing/2014/main" id="{E84494D1-C40A-3CC7-65E9-5D07C9569864}"/>
              </a:ext>
            </a:extLst>
          </p:cNvPr>
          <p:cNvGrpSpPr/>
          <p:nvPr/>
        </p:nvGrpSpPr>
        <p:grpSpPr>
          <a:xfrm>
            <a:off x="10145163" y="1920354"/>
            <a:ext cx="1724400" cy="367920"/>
            <a:chOff x="10145163" y="1920354"/>
            <a:chExt cx="1724400" cy="367920"/>
          </a:xfrm>
        </p:grpSpPr>
        <mc:AlternateContent xmlns:mc="http://schemas.openxmlformats.org/markup-compatibility/2006" xmlns:p14="http://schemas.microsoft.com/office/powerpoint/2010/main">
          <mc:Choice Requires="p14">
            <p:contentPart p14:bwMode="auto" r:id="rId88">
              <p14:nvContentPartPr>
                <p14:cNvPr id="116" name="Ink 115">
                  <a:extLst>
                    <a:ext uri="{FF2B5EF4-FFF2-40B4-BE49-F238E27FC236}">
                      <a16:creationId xmlns:a16="http://schemas.microsoft.com/office/drawing/2014/main" id="{C9C21618-378D-ED25-4A03-522E8ABF4759}"/>
                    </a:ext>
                  </a:extLst>
                </p14:cNvPr>
                <p14:cNvContentPartPr/>
                <p14:nvPr/>
              </p14:nvContentPartPr>
              <p14:xfrm>
                <a:off x="10145163" y="2021154"/>
                <a:ext cx="1097640" cy="267120"/>
              </p14:xfrm>
            </p:contentPart>
          </mc:Choice>
          <mc:Fallback xmlns="">
            <p:pic>
              <p:nvPicPr>
                <p:cNvPr id="116" name="Ink 115">
                  <a:extLst>
                    <a:ext uri="{FF2B5EF4-FFF2-40B4-BE49-F238E27FC236}">
                      <a16:creationId xmlns:a16="http://schemas.microsoft.com/office/drawing/2014/main" id="{C9C21618-378D-ED25-4A03-522E8ABF4759}"/>
                    </a:ext>
                  </a:extLst>
                </p:cNvPr>
                <p:cNvPicPr/>
                <p:nvPr/>
              </p:nvPicPr>
              <p:blipFill>
                <a:blip r:embed="rId89"/>
                <a:stretch>
                  <a:fillRect/>
                </a:stretch>
              </p:blipFill>
              <p:spPr>
                <a:xfrm>
                  <a:off x="10136523" y="2012514"/>
                  <a:ext cx="111528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17" name="Ink 116">
                  <a:extLst>
                    <a:ext uri="{FF2B5EF4-FFF2-40B4-BE49-F238E27FC236}">
                      <a16:creationId xmlns:a16="http://schemas.microsoft.com/office/drawing/2014/main" id="{CC250CE2-7A4B-33D0-C5FF-C95BDFD32268}"/>
                    </a:ext>
                  </a:extLst>
                </p14:cNvPr>
                <p14:cNvContentPartPr/>
                <p14:nvPr/>
              </p14:nvContentPartPr>
              <p14:xfrm>
                <a:off x="11160723" y="1995594"/>
                <a:ext cx="101880" cy="142920"/>
              </p14:xfrm>
            </p:contentPart>
          </mc:Choice>
          <mc:Fallback xmlns="">
            <p:pic>
              <p:nvPicPr>
                <p:cNvPr id="117" name="Ink 116">
                  <a:extLst>
                    <a:ext uri="{FF2B5EF4-FFF2-40B4-BE49-F238E27FC236}">
                      <a16:creationId xmlns:a16="http://schemas.microsoft.com/office/drawing/2014/main" id="{CC250CE2-7A4B-33D0-C5FF-C95BDFD32268}"/>
                    </a:ext>
                  </a:extLst>
                </p:cNvPr>
                <p:cNvPicPr/>
                <p:nvPr/>
              </p:nvPicPr>
              <p:blipFill>
                <a:blip r:embed="rId91"/>
                <a:stretch>
                  <a:fillRect/>
                </a:stretch>
              </p:blipFill>
              <p:spPr>
                <a:xfrm>
                  <a:off x="11152083" y="1986594"/>
                  <a:ext cx="1195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18" name="Ink 117">
                  <a:extLst>
                    <a:ext uri="{FF2B5EF4-FFF2-40B4-BE49-F238E27FC236}">
                      <a16:creationId xmlns:a16="http://schemas.microsoft.com/office/drawing/2014/main" id="{537BA852-99B7-A085-9E32-5D4B58D2A768}"/>
                    </a:ext>
                  </a:extLst>
                </p14:cNvPr>
                <p14:cNvContentPartPr/>
                <p14:nvPr/>
              </p14:nvContentPartPr>
              <p14:xfrm>
                <a:off x="11338203" y="1947714"/>
                <a:ext cx="109440" cy="149400"/>
              </p14:xfrm>
            </p:contentPart>
          </mc:Choice>
          <mc:Fallback xmlns="">
            <p:pic>
              <p:nvPicPr>
                <p:cNvPr id="118" name="Ink 117">
                  <a:extLst>
                    <a:ext uri="{FF2B5EF4-FFF2-40B4-BE49-F238E27FC236}">
                      <a16:creationId xmlns:a16="http://schemas.microsoft.com/office/drawing/2014/main" id="{537BA852-99B7-A085-9E32-5D4B58D2A768}"/>
                    </a:ext>
                  </a:extLst>
                </p:cNvPr>
                <p:cNvPicPr/>
                <p:nvPr/>
              </p:nvPicPr>
              <p:blipFill>
                <a:blip r:embed="rId93"/>
                <a:stretch>
                  <a:fillRect/>
                </a:stretch>
              </p:blipFill>
              <p:spPr>
                <a:xfrm>
                  <a:off x="11329203" y="1938714"/>
                  <a:ext cx="1270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19" name="Ink 118">
                  <a:extLst>
                    <a:ext uri="{FF2B5EF4-FFF2-40B4-BE49-F238E27FC236}">
                      <a16:creationId xmlns:a16="http://schemas.microsoft.com/office/drawing/2014/main" id="{0458CC41-3E3A-7034-52B7-C0913EE395B1}"/>
                    </a:ext>
                  </a:extLst>
                </p14:cNvPr>
                <p14:cNvContentPartPr/>
                <p14:nvPr/>
              </p14:nvContentPartPr>
              <p14:xfrm>
                <a:off x="11474283" y="1920354"/>
                <a:ext cx="178920" cy="156600"/>
              </p14:xfrm>
            </p:contentPart>
          </mc:Choice>
          <mc:Fallback xmlns="">
            <p:pic>
              <p:nvPicPr>
                <p:cNvPr id="119" name="Ink 118">
                  <a:extLst>
                    <a:ext uri="{FF2B5EF4-FFF2-40B4-BE49-F238E27FC236}">
                      <a16:creationId xmlns:a16="http://schemas.microsoft.com/office/drawing/2014/main" id="{0458CC41-3E3A-7034-52B7-C0913EE395B1}"/>
                    </a:ext>
                  </a:extLst>
                </p:cNvPr>
                <p:cNvPicPr/>
                <p:nvPr/>
              </p:nvPicPr>
              <p:blipFill>
                <a:blip r:embed="rId95"/>
                <a:stretch>
                  <a:fillRect/>
                </a:stretch>
              </p:blipFill>
              <p:spPr>
                <a:xfrm>
                  <a:off x="11465283" y="1911714"/>
                  <a:ext cx="1965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0" name="Ink 119">
                  <a:extLst>
                    <a:ext uri="{FF2B5EF4-FFF2-40B4-BE49-F238E27FC236}">
                      <a16:creationId xmlns:a16="http://schemas.microsoft.com/office/drawing/2014/main" id="{EFC311D4-3839-7422-0193-8E86281F53B8}"/>
                    </a:ext>
                  </a:extLst>
                </p14:cNvPr>
                <p14:cNvContentPartPr/>
                <p14:nvPr/>
              </p14:nvContentPartPr>
              <p14:xfrm>
                <a:off x="11545203" y="1963914"/>
                <a:ext cx="147960" cy="25200"/>
              </p14:xfrm>
            </p:contentPart>
          </mc:Choice>
          <mc:Fallback xmlns="">
            <p:pic>
              <p:nvPicPr>
                <p:cNvPr id="120" name="Ink 119">
                  <a:extLst>
                    <a:ext uri="{FF2B5EF4-FFF2-40B4-BE49-F238E27FC236}">
                      <a16:creationId xmlns:a16="http://schemas.microsoft.com/office/drawing/2014/main" id="{EFC311D4-3839-7422-0193-8E86281F53B8}"/>
                    </a:ext>
                  </a:extLst>
                </p:cNvPr>
                <p:cNvPicPr/>
                <p:nvPr/>
              </p:nvPicPr>
              <p:blipFill>
                <a:blip r:embed="rId97"/>
                <a:stretch>
                  <a:fillRect/>
                </a:stretch>
              </p:blipFill>
              <p:spPr>
                <a:xfrm>
                  <a:off x="11536203" y="1954914"/>
                  <a:ext cx="1656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22" name="Ink 121">
                  <a:extLst>
                    <a:ext uri="{FF2B5EF4-FFF2-40B4-BE49-F238E27FC236}">
                      <a16:creationId xmlns:a16="http://schemas.microsoft.com/office/drawing/2014/main" id="{DC1D4BA3-4E8E-0B67-8623-E735E36F8F97}"/>
                    </a:ext>
                  </a:extLst>
                </p14:cNvPr>
                <p14:cNvContentPartPr/>
                <p14:nvPr/>
              </p14:nvContentPartPr>
              <p14:xfrm>
                <a:off x="11696403" y="1939794"/>
                <a:ext cx="76320" cy="91800"/>
              </p14:xfrm>
            </p:contentPart>
          </mc:Choice>
          <mc:Fallback xmlns="">
            <p:pic>
              <p:nvPicPr>
                <p:cNvPr id="122" name="Ink 121">
                  <a:extLst>
                    <a:ext uri="{FF2B5EF4-FFF2-40B4-BE49-F238E27FC236}">
                      <a16:creationId xmlns:a16="http://schemas.microsoft.com/office/drawing/2014/main" id="{DC1D4BA3-4E8E-0B67-8623-E735E36F8F97}"/>
                    </a:ext>
                  </a:extLst>
                </p:cNvPr>
                <p:cNvPicPr/>
                <p:nvPr/>
              </p:nvPicPr>
              <p:blipFill>
                <a:blip r:embed="rId99"/>
                <a:stretch>
                  <a:fillRect/>
                </a:stretch>
              </p:blipFill>
              <p:spPr>
                <a:xfrm>
                  <a:off x="11687403" y="1930794"/>
                  <a:ext cx="939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23" name="Ink 122">
                  <a:extLst>
                    <a:ext uri="{FF2B5EF4-FFF2-40B4-BE49-F238E27FC236}">
                      <a16:creationId xmlns:a16="http://schemas.microsoft.com/office/drawing/2014/main" id="{CBD89ECB-209C-C8EE-7C33-EF9C2C93342C}"/>
                    </a:ext>
                  </a:extLst>
                </p14:cNvPr>
                <p14:cNvContentPartPr/>
                <p14:nvPr/>
              </p14:nvContentPartPr>
              <p14:xfrm>
                <a:off x="11693163" y="1933674"/>
                <a:ext cx="176400" cy="210240"/>
              </p14:xfrm>
            </p:contentPart>
          </mc:Choice>
          <mc:Fallback xmlns="">
            <p:pic>
              <p:nvPicPr>
                <p:cNvPr id="123" name="Ink 122">
                  <a:extLst>
                    <a:ext uri="{FF2B5EF4-FFF2-40B4-BE49-F238E27FC236}">
                      <a16:creationId xmlns:a16="http://schemas.microsoft.com/office/drawing/2014/main" id="{CBD89ECB-209C-C8EE-7C33-EF9C2C93342C}"/>
                    </a:ext>
                  </a:extLst>
                </p:cNvPr>
                <p:cNvPicPr/>
                <p:nvPr/>
              </p:nvPicPr>
              <p:blipFill>
                <a:blip r:embed="rId101"/>
                <a:stretch>
                  <a:fillRect/>
                </a:stretch>
              </p:blipFill>
              <p:spPr>
                <a:xfrm>
                  <a:off x="11684523" y="1925034"/>
                  <a:ext cx="194040" cy="227880"/>
                </a:xfrm>
                <a:prstGeom prst="rect">
                  <a:avLst/>
                </a:prstGeom>
              </p:spPr>
            </p:pic>
          </mc:Fallback>
        </mc:AlternateContent>
      </p:grpSp>
      <p:grpSp>
        <p:nvGrpSpPr>
          <p:cNvPr id="127" name="Group 126">
            <a:extLst>
              <a:ext uri="{FF2B5EF4-FFF2-40B4-BE49-F238E27FC236}">
                <a16:creationId xmlns:a16="http://schemas.microsoft.com/office/drawing/2014/main" id="{F5EB36CC-81B1-D27A-7E75-07EB7166A90D}"/>
              </a:ext>
            </a:extLst>
          </p:cNvPr>
          <p:cNvGrpSpPr/>
          <p:nvPr/>
        </p:nvGrpSpPr>
        <p:grpSpPr>
          <a:xfrm>
            <a:off x="6397912" y="4687847"/>
            <a:ext cx="670428" cy="308728"/>
            <a:chOff x="6397912" y="4687847"/>
            <a:chExt cx="670428" cy="308728"/>
          </a:xfrm>
        </p:grpSpPr>
        <mc:AlternateContent xmlns:mc="http://schemas.openxmlformats.org/markup-compatibility/2006" xmlns:p14="http://schemas.microsoft.com/office/powerpoint/2010/main">
          <mc:Choice Requires="p14">
            <p:contentPart p14:bwMode="auto" r:id="rId102">
              <p14:nvContentPartPr>
                <p14:cNvPr id="104" name="Ink 103">
                  <a:extLst>
                    <a:ext uri="{FF2B5EF4-FFF2-40B4-BE49-F238E27FC236}">
                      <a16:creationId xmlns:a16="http://schemas.microsoft.com/office/drawing/2014/main" id="{DC0D60FB-BB8A-1884-0EEE-65C8E12C8B2B}"/>
                    </a:ext>
                  </a:extLst>
                </p14:cNvPr>
                <p14:cNvContentPartPr/>
                <p14:nvPr/>
              </p14:nvContentPartPr>
              <p14:xfrm>
                <a:off x="6397912" y="4861215"/>
                <a:ext cx="137520" cy="135360"/>
              </p14:xfrm>
            </p:contentPart>
          </mc:Choice>
          <mc:Fallback xmlns="">
            <p:pic>
              <p:nvPicPr>
                <p:cNvPr id="104" name="Ink 103">
                  <a:extLst>
                    <a:ext uri="{FF2B5EF4-FFF2-40B4-BE49-F238E27FC236}">
                      <a16:creationId xmlns:a16="http://schemas.microsoft.com/office/drawing/2014/main" id="{DC0D60FB-BB8A-1884-0EEE-65C8E12C8B2B}"/>
                    </a:ext>
                  </a:extLst>
                </p:cNvPr>
                <p:cNvPicPr/>
                <p:nvPr/>
              </p:nvPicPr>
              <p:blipFill>
                <a:blip r:embed="rId103"/>
                <a:stretch>
                  <a:fillRect/>
                </a:stretch>
              </p:blipFill>
              <p:spPr>
                <a:xfrm>
                  <a:off x="6389272" y="4852575"/>
                  <a:ext cx="1551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5" name="Ink 104">
                  <a:extLst>
                    <a:ext uri="{FF2B5EF4-FFF2-40B4-BE49-F238E27FC236}">
                      <a16:creationId xmlns:a16="http://schemas.microsoft.com/office/drawing/2014/main" id="{E384858E-3BE2-9A7E-A5EB-D9BF79C5CFCC}"/>
                    </a:ext>
                  </a:extLst>
                </p14:cNvPr>
                <p14:cNvContentPartPr/>
                <p14:nvPr/>
              </p14:nvContentPartPr>
              <p14:xfrm>
                <a:off x="6553792" y="4863015"/>
                <a:ext cx="104400" cy="82800"/>
              </p14:xfrm>
            </p:contentPart>
          </mc:Choice>
          <mc:Fallback xmlns="">
            <p:pic>
              <p:nvPicPr>
                <p:cNvPr id="105" name="Ink 104">
                  <a:extLst>
                    <a:ext uri="{FF2B5EF4-FFF2-40B4-BE49-F238E27FC236}">
                      <a16:creationId xmlns:a16="http://schemas.microsoft.com/office/drawing/2014/main" id="{E384858E-3BE2-9A7E-A5EB-D9BF79C5CFCC}"/>
                    </a:ext>
                  </a:extLst>
                </p:cNvPr>
                <p:cNvPicPr/>
                <p:nvPr/>
              </p:nvPicPr>
              <p:blipFill>
                <a:blip r:embed="rId105"/>
                <a:stretch>
                  <a:fillRect/>
                </a:stretch>
              </p:blipFill>
              <p:spPr>
                <a:xfrm>
                  <a:off x="6545152" y="4854375"/>
                  <a:ext cx="1220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6" name="Ink 105">
                  <a:extLst>
                    <a:ext uri="{FF2B5EF4-FFF2-40B4-BE49-F238E27FC236}">
                      <a16:creationId xmlns:a16="http://schemas.microsoft.com/office/drawing/2014/main" id="{206109B5-6B8C-3C62-7370-88627C2E967A}"/>
                    </a:ext>
                  </a:extLst>
                </p14:cNvPr>
                <p14:cNvContentPartPr/>
                <p14:nvPr/>
              </p14:nvContentPartPr>
              <p14:xfrm>
                <a:off x="6672232" y="4744215"/>
                <a:ext cx="51480" cy="122400"/>
              </p14:xfrm>
            </p:contentPart>
          </mc:Choice>
          <mc:Fallback xmlns="">
            <p:pic>
              <p:nvPicPr>
                <p:cNvPr id="106" name="Ink 105">
                  <a:extLst>
                    <a:ext uri="{FF2B5EF4-FFF2-40B4-BE49-F238E27FC236}">
                      <a16:creationId xmlns:a16="http://schemas.microsoft.com/office/drawing/2014/main" id="{206109B5-6B8C-3C62-7370-88627C2E967A}"/>
                    </a:ext>
                  </a:extLst>
                </p:cNvPr>
                <p:cNvPicPr/>
                <p:nvPr/>
              </p:nvPicPr>
              <p:blipFill>
                <a:blip r:embed="rId107"/>
                <a:stretch>
                  <a:fillRect/>
                </a:stretch>
              </p:blipFill>
              <p:spPr>
                <a:xfrm>
                  <a:off x="6663592" y="4735575"/>
                  <a:ext cx="691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7" name="Ink 106">
                  <a:extLst>
                    <a:ext uri="{FF2B5EF4-FFF2-40B4-BE49-F238E27FC236}">
                      <a16:creationId xmlns:a16="http://schemas.microsoft.com/office/drawing/2014/main" id="{22EC2675-A958-227B-8A5E-71F1E2889251}"/>
                    </a:ext>
                  </a:extLst>
                </p14:cNvPr>
                <p14:cNvContentPartPr/>
                <p14:nvPr/>
              </p14:nvContentPartPr>
              <p14:xfrm>
                <a:off x="6735952" y="4733055"/>
                <a:ext cx="49320" cy="103680"/>
              </p14:xfrm>
            </p:contentPart>
          </mc:Choice>
          <mc:Fallback xmlns="">
            <p:pic>
              <p:nvPicPr>
                <p:cNvPr id="107" name="Ink 106">
                  <a:extLst>
                    <a:ext uri="{FF2B5EF4-FFF2-40B4-BE49-F238E27FC236}">
                      <a16:creationId xmlns:a16="http://schemas.microsoft.com/office/drawing/2014/main" id="{22EC2675-A958-227B-8A5E-71F1E2889251}"/>
                    </a:ext>
                  </a:extLst>
                </p:cNvPr>
                <p:cNvPicPr/>
                <p:nvPr/>
              </p:nvPicPr>
              <p:blipFill>
                <a:blip r:embed="rId109"/>
                <a:stretch>
                  <a:fillRect/>
                </a:stretch>
              </p:blipFill>
              <p:spPr>
                <a:xfrm>
                  <a:off x="6726952" y="4724055"/>
                  <a:ext cx="669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8" name="Ink 107">
                  <a:extLst>
                    <a:ext uri="{FF2B5EF4-FFF2-40B4-BE49-F238E27FC236}">
                      <a16:creationId xmlns:a16="http://schemas.microsoft.com/office/drawing/2014/main" id="{51F04D94-3669-2632-5ED5-7FA1BFBC31F0}"/>
                    </a:ext>
                  </a:extLst>
                </p14:cNvPr>
                <p14:cNvContentPartPr/>
                <p14:nvPr/>
              </p14:nvContentPartPr>
              <p14:xfrm>
                <a:off x="6696352" y="4769775"/>
                <a:ext cx="85320" cy="52920"/>
              </p14:xfrm>
            </p:contentPart>
          </mc:Choice>
          <mc:Fallback xmlns="">
            <p:pic>
              <p:nvPicPr>
                <p:cNvPr id="108" name="Ink 107">
                  <a:extLst>
                    <a:ext uri="{FF2B5EF4-FFF2-40B4-BE49-F238E27FC236}">
                      <a16:creationId xmlns:a16="http://schemas.microsoft.com/office/drawing/2014/main" id="{51F04D94-3669-2632-5ED5-7FA1BFBC31F0}"/>
                    </a:ext>
                  </a:extLst>
                </p:cNvPr>
                <p:cNvPicPr/>
                <p:nvPr/>
              </p:nvPicPr>
              <p:blipFill>
                <a:blip r:embed="rId111"/>
                <a:stretch>
                  <a:fillRect/>
                </a:stretch>
              </p:blipFill>
              <p:spPr>
                <a:xfrm>
                  <a:off x="6687352" y="4761135"/>
                  <a:ext cx="1029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25" name="Ink 124">
                  <a:extLst>
                    <a:ext uri="{FF2B5EF4-FFF2-40B4-BE49-F238E27FC236}">
                      <a16:creationId xmlns:a16="http://schemas.microsoft.com/office/drawing/2014/main" id="{E56503E8-BB34-A89F-E414-10FB31133143}"/>
                    </a:ext>
                  </a:extLst>
                </p14:cNvPr>
                <p14:cNvContentPartPr/>
                <p14:nvPr/>
              </p14:nvContentPartPr>
              <p14:xfrm>
                <a:off x="6827140" y="4725647"/>
                <a:ext cx="78480" cy="92160"/>
              </p14:xfrm>
            </p:contentPart>
          </mc:Choice>
          <mc:Fallback xmlns="">
            <p:pic>
              <p:nvPicPr>
                <p:cNvPr id="125" name="Ink 124">
                  <a:extLst>
                    <a:ext uri="{FF2B5EF4-FFF2-40B4-BE49-F238E27FC236}">
                      <a16:creationId xmlns:a16="http://schemas.microsoft.com/office/drawing/2014/main" id="{E56503E8-BB34-A89F-E414-10FB31133143}"/>
                    </a:ext>
                  </a:extLst>
                </p:cNvPr>
                <p:cNvPicPr/>
                <p:nvPr/>
              </p:nvPicPr>
              <p:blipFill>
                <a:blip r:embed="rId113"/>
                <a:stretch>
                  <a:fillRect/>
                </a:stretch>
              </p:blipFill>
              <p:spPr>
                <a:xfrm>
                  <a:off x="6818140" y="4717007"/>
                  <a:ext cx="961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6" name="Ink 125">
                  <a:extLst>
                    <a:ext uri="{FF2B5EF4-FFF2-40B4-BE49-F238E27FC236}">
                      <a16:creationId xmlns:a16="http://schemas.microsoft.com/office/drawing/2014/main" id="{6DEDDB3B-C64F-0BB2-66F1-648DCE61CF4C}"/>
                    </a:ext>
                  </a:extLst>
                </p14:cNvPr>
                <p14:cNvContentPartPr/>
                <p14:nvPr/>
              </p14:nvContentPartPr>
              <p14:xfrm>
                <a:off x="6949180" y="4687847"/>
                <a:ext cx="119160" cy="232200"/>
              </p14:xfrm>
            </p:contentPart>
          </mc:Choice>
          <mc:Fallback xmlns="">
            <p:pic>
              <p:nvPicPr>
                <p:cNvPr id="126" name="Ink 125">
                  <a:extLst>
                    <a:ext uri="{FF2B5EF4-FFF2-40B4-BE49-F238E27FC236}">
                      <a16:creationId xmlns:a16="http://schemas.microsoft.com/office/drawing/2014/main" id="{6DEDDB3B-C64F-0BB2-66F1-648DCE61CF4C}"/>
                    </a:ext>
                  </a:extLst>
                </p:cNvPr>
                <p:cNvPicPr/>
                <p:nvPr/>
              </p:nvPicPr>
              <p:blipFill>
                <a:blip r:embed="rId115"/>
                <a:stretch>
                  <a:fillRect/>
                </a:stretch>
              </p:blipFill>
              <p:spPr>
                <a:xfrm>
                  <a:off x="6940180" y="4679207"/>
                  <a:ext cx="136800" cy="249840"/>
                </a:xfrm>
                <a:prstGeom prst="rect">
                  <a:avLst/>
                </a:prstGeom>
              </p:spPr>
            </p:pic>
          </mc:Fallback>
        </mc:AlternateContent>
      </p:grpSp>
      <p:grpSp>
        <p:nvGrpSpPr>
          <p:cNvPr id="130" name="Group 129">
            <a:extLst>
              <a:ext uri="{FF2B5EF4-FFF2-40B4-BE49-F238E27FC236}">
                <a16:creationId xmlns:a16="http://schemas.microsoft.com/office/drawing/2014/main" id="{0E0FAC7E-74E8-6B98-E6AE-52FA6BD89E35}"/>
              </a:ext>
            </a:extLst>
          </p:cNvPr>
          <p:cNvGrpSpPr/>
          <p:nvPr/>
        </p:nvGrpSpPr>
        <p:grpSpPr>
          <a:xfrm>
            <a:off x="6578843" y="2342750"/>
            <a:ext cx="2193120" cy="716847"/>
            <a:chOff x="6578843" y="2342750"/>
            <a:chExt cx="2193120" cy="716847"/>
          </a:xfrm>
        </p:grpSpPr>
        <mc:AlternateContent xmlns:mc="http://schemas.openxmlformats.org/markup-compatibility/2006" xmlns:p14="http://schemas.microsoft.com/office/powerpoint/2010/main">
          <mc:Choice Requires="p14">
            <p:contentPart p14:bwMode="auto" r:id="rId116">
              <p14:nvContentPartPr>
                <p14:cNvPr id="90" name="Ink 89">
                  <a:extLst>
                    <a:ext uri="{FF2B5EF4-FFF2-40B4-BE49-F238E27FC236}">
                      <a16:creationId xmlns:a16="http://schemas.microsoft.com/office/drawing/2014/main" id="{BCBC84E4-2824-DAE1-5DFA-B6D7396C7261}"/>
                    </a:ext>
                  </a:extLst>
                </p14:cNvPr>
                <p14:cNvContentPartPr/>
                <p14:nvPr/>
              </p14:nvContentPartPr>
              <p14:xfrm>
                <a:off x="7147643" y="2900117"/>
                <a:ext cx="1624320" cy="115560"/>
              </p14:xfrm>
            </p:contentPart>
          </mc:Choice>
          <mc:Fallback xmlns="">
            <p:pic>
              <p:nvPicPr>
                <p:cNvPr id="90" name="Ink 89">
                  <a:extLst>
                    <a:ext uri="{FF2B5EF4-FFF2-40B4-BE49-F238E27FC236}">
                      <a16:creationId xmlns:a16="http://schemas.microsoft.com/office/drawing/2014/main" id="{BCBC84E4-2824-DAE1-5DFA-B6D7396C7261}"/>
                    </a:ext>
                  </a:extLst>
                </p:cNvPr>
                <p:cNvPicPr/>
                <p:nvPr/>
              </p:nvPicPr>
              <p:blipFill>
                <a:blip r:embed="rId117"/>
                <a:stretch>
                  <a:fillRect/>
                </a:stretch>
              </p:blipFill>
              <p:spPr>
                <a:xfrm>
                  <a:off x="7139003" y="2891117"/>
                  <a:ext cx="16419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1" name="Ink 90">
                  <a:extLst>
                    <a:ext uri="{FF2B5EF4-FFF2-40B4-BE49-F238E27FC236}">
                      <a16:creationId xmlns:a16="http://schemas.microsoft.com/office/drawing/2014/main" id="{85CD5B66-72A0-4C79-2A9C-38E8B0B7E687}"/>
                    </a:ext>
                  </a:extLst>
                </p14:cNvPr>
                <p14:cNvContentPartPr/>
                <p14:nvPr/>
              </p14:nvContentPartPr>
              <p14:xfrm>
                <a:off x="7139363" y="2937917"/>
                <a:ext cx="129960" cy="121680"/>
              </p14:xfrm>
            </p:contentPart>
          </mc:Choice>
          <mc:Fallback xmlns="">
            <p:pic>
              <p:nvPicPr>
                <p:cNvPr id="91" name="Ink 90">
                  <a:extLst>
                    <a:ext uri="{FF2B5EF4-FFF2-40B4-BE49-F238E27FC236}">
                      <a16:creationId xmlns:a16="http://schemas.microsoft.com/office/drawing/2014/main" id="{85CD5B66-72A0-4C79-2A9C-38E8B0B7E687}"/>
                    </a:ext>
                  </a:extLst>
                </p:cNvPr>
                <p:cNvPicPr/>
                <p:nvPr/>
              </p:nvPicPr>
              <p:blipFill>
                <a:blip r:embed="rId119"/>
                <a:stretch>
                  <a:fillRect/>
                </a:stretch>
              </p:blipFill>
              <p:spPr>
                <a:xfrm>
                  <a:off x="7130723" y="2929277"/>
                  <a:ext cx="1476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2" name="Ink 91">
                  <a:extLst>
                    <a:ext uri="{FF2B5EF4-FFF2-40B4-BE49-F238E27FC236}">
                      <a16:creationId xmlns:a16="http://schemas.microsoft.com/office/drawing/2014/main" id="{08871A1E-3BA1-77AB-3983-0F1143FBDA79}"/>
                    </a:ext>
                  </a:extLst>
                </p14:cNvPr>
                <p14:cNvContentPartPr/>
                <p14:nvPr/>
              </p14:nvContentPartPr>
              <p14:xfrm>
                <a:off x="6578843" y="2772677"/>
                <a:ext cx="108000" cy="147960"/>
              </p14:xfrm>
            </p:contentPart>
          </mc:Choice>
          <mc:Fallback xmlns="">
            <p:pic>
              <p:nvPicPr>
                <p:cNvPr id="92" name="Ink 91">
                  <a:extLst>
                    <a:ext uri="{FF2B5EF4-FFF2-40B4-BE49-F238E27FC236}">
                      <a16:creationId xmlns:a16="http://schemas.microsoft.com/office/drawing/2014/main" id="{08871A1E-3BA1-77AB-3983-0F1143FBDA79}"/>
                    </a:ext>
                  </a:extLst>
                </p:cNvPr>
                <p:cNvPicPr/>
                <p:nvPr/>
              </p:nvPicPr>
              <p:blipFill>
                <a:blip r:embed="rId121"/>
                <a:stretch>
                  <a:fillRect/>
                </a:stretch>
              </p:blipFill>
              <p:spPr>
                <a:xfrm>
                  <a:off x="6569843" y="2763677"/>
                  <a:ext cx="1256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3" name="Ink 92">
                  <a:extLst>
                    <a:ext uri="{FF2B5EF4-FFF2-40B4-BE49-F238E27FC236}">
                      <a16:creationId xmlns:a16="http://schemas.microsoft.com/office/drawing/2014/main" id="{843DE0F6-689A-83BF-7688-6555D46C8BFD}"/>
                    </a:ext>
                  </a:extLst>
                </p14:cNvPr>
                <p14:cNvContentPartPr/>
                <p14:nvPr/>
              </p14:nvContentPartPr>
              <p14:xfrm>
                <a:off x="6752003" y="2753597"/>
                <a:ext cx="26280" cy="133200"/>
              </p14:xfrm>
            </p:contentPart>
          </mc:Choice>
          <mc:Fallback xmlns="">
            <p:pic>
              <p:nvPicPr>
                <p:cNvPr id="93" name="Ink 92">
                  <a:extLst>
                    <a:ext uri="{FF2B5EF4-FFF2-40B4-BE49-F238E27FC236}">
                      <a16:creationId xmlns:a16="http://schemas.microsoft.com/office/drawing/2014/main" id="{843DE0F6-689A-83BF-7688-6555D46C8BFD}"/>
                    </a:ext>
                  </a:extLst>
                </p:cNvPr>
                <p:cNvPicPr/>
                <p:nvPr/>
              </p:nvPicPr>
              <p:blipFill>
                <a:blip r:embed="rId123"/>
                <a:stretch>
                  <a:fillRect/>
                </a:stretch>
              </p:blipFill>
              <p:spPr>
                <a:xfrm>
                  <a:off x="6743003" y="2744957"/>
                  <a:ext cx="439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4" name="Ink 93">
                  <a:extLst>
                    <a:ext uri="{FF2B5EF4-FFF2-40B4-BE49-F238E27FC236}">
                      <a16:creationId xmlns:a16="http://schemas.microsoft.com/office/drawing/2014/main" id="{0BCAD14E-26D9-38AD-7E02-1063A94E6899}"/>
                    </a:ext>
                  </a:extLst>
                </p14:cNvPr>
                <p14:cNvContentPartPr/>
                <p14:nvPr/>
              </p14:nvContentPartPr>
              <p14:xfrm>
                <a:off x="6695843" y="2714717"/>
                <a:ext cx="144000" cy="77400"/>
              </p14:xfrm>
            </p:contentPart>
          </mc:Choice>
          <mc:Fallback xmlns="">
            <p:pic>
              <p:nvPicPr>
                <p:cNvPr id="94" name="Ink 93">
                  <a:extLst>
                    <a:ext uri="{FF2B5EF4-FFF2-40B4-BE49-F238E27FC236}">
                      <a16:creationId xmlns:a16="http://schemas.microsoft.com/office/drawing/2014/main" id="{0BCAD14E-26D9-38AD-7E02-1063A94E6899}"/>
                    </a:ext>
                  </a:extLst>
                </p:cNvPr>
                <p:cNvPicPr/>
                <p:nvPr/>
              </p:nvPicPr>
              <p:blipFill>
                <a:blip r:embed="rId125"/>
                <a:stretch>
                  <a:fillRect/>
                </a:stretch>
              </p:blipFill>
              <p:spPr>
                <a:xfrm>
                  <a:off x="6686843" y="2706077"/>
                  <a:ext cx="1616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5" name="Ink 94">
                  <a:extLst>
                    <a:ext uri="{FF2B5EF4-FFF2-40B4-BE49-F238E27FC236}">
                      <a16:creationId xmlns:a16="http://schemas.microsoft.com/office/drawing/2014/main" id="{B79E73C9-CA3F-7BCC-D51F-CA7371D7B557}"/>
                    </a:ext>
                  </a:extLst>
                </p14:cNvPr>
                <p14:cNvContentPartPr/>
                <p14:nvPr/>
              </p14:nvContentPartPr>
              <p14:xfrm>
                <a:off x="6967643" y="2645957"/>
                <a:ext cx="133560" cy="149760"/>
              </p14:xfrm>
            </p:contentPart>
          </mc:Choice>
          <mc:Fallback xmlns="">
            <p:pic>
              <p:nvPicPr>
                <p:cNvPr id="95" name="Ink 94">
                  <a:extLst>
                    <a:ext uri="{FF2B5EF4-FFF2-40B4-BE49-F238E27FC236}">
                      <a16:creationId xmlns:a16="http://schemas.microsoft.com/office/drawing/2014/main" id="{B79E73C9-CA3F-7BCC-D51F-CA7371D7B557}"/>
                    </a:ext>
                  </a:extLst>
                </p:cNvPr>
                <p:cNvPicPr/>
                <p:nvPr/>
              </p:nvPicPr>
              <p:blipFill>
                <a:blip r:embed="rId127"/>
                <a:stretch>
                  <a:fillRect/>
                </a:stretch>
              </p:blipFill>
              <p:spPr>
                <a:xfrm>
                  <a:off x="6958643" y="2637317"/>
                  <a:ext cx="1512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6" name="Ink 95">
                  <a:extLst>
                    <a:ext uri="{FF2B5EF4-FFF2-40B4-BE49-F238E27FC236}">
                      <a16:creationId xmlns:a16="http://schemas.microsoft.com/office/drawing/2014/main" id="{01DC0DE3-57D7-1477-A0C0-F618A8CFAD75}"/>
                    </a:ext>
                  </a:extLst>
                </p14:cNvPr>
                <p14:cNvContentPartPr/>
                <p14:nvPr/>
              </p14:nvContentPartPr>
              <p14:xfrm>
                <a:off x="7135763" y="2639477"/>
                <a:ext cx="74520" cy="84600"/>
              </p14:xfrm>
            </p:contentPart>
          </mc:Choice>
          <mc:Fallback xmlns="">
            <p:pic>
              <p:nvPicPr>
                <p:cNvPr id="96" name="Ink 95">
                  <a:extLst>
                    <a:ext uri="{FF2B5EF4-FFF2-40B4-BE49-F238E27FC236}">
                      <a16:creationId xmlns:a16="http://schemas.microsoft.com/office/drawing/2014/main" id="{01DC0DE3-57D7-1477-A0C0-F618A8CFAD75}"/>
                    </a:ext>
                  </a:extLst>
                </p:cNvPr>
                <p:cNvPicPr/>
                <p:nvPr/>
              </p:nvPicPr>
              <p:blipFill>
                <a:blip r:embed="rId129"/>
                <a:stretch>
                  <a:fillRect/>
                </a:stretch>
              </p:blipFill>
              <p:spPr>
                <a:xfrm>
                  <a:off x="7127123" y="2630837"/>
                  <a:ext cx="921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7" name="Ink 96">
                  <a:extLst>
                    <a:ext uri="{FF2B5EF4-FFF2-40B4-BE49-F238E27FC236}">
                      <a16:creationId xmlns:a16="http://schemas.microsoft.com/office/drawing/2014/main" id="{99250F42-C5DE-6AAF-4B49-53B0001D749C}"/>
                    </a:ext>
                  </a:extLst>
                </p14:cNvPr>
                <p14:cNvContentPartPr/>
                <p14:nvPr/>
              </p14:nvContentPartPr>
              <p14:xfrm>
                <a:off x="7244843" y="2571437"/>
                <a:ext cx="68400" cy="147960"/>
              </p14:xfrm>
            </p:contentPart>
          </mc:Choice>
          <mc:Fallback xmlns="">
            <p:pic>
              <p:nvPicPr>
                <p:cNvPr id="97" name="Ink 96">
                  <a:extLst>
                    <a:ext uri="{FF2B5EF4-FFF2-40B4-BE49-F238E27FC236}">
                      <a16:creationId xmlns:a16="http://schemas.microsoft.com/office/drawing/2014/main" id="{99250F42-C5DE-6AAF-4B49-53B0001D749C}"/>
                    </a:ext>
                  </a:extLst>
                </p:cNvPr>
                <p:cNvPicPr/>
                <p:nvPr/>
              </p:nvPicPr>
              <p:blipFill>
                <a:blip r:embed="rId131"/>
                <a:stretch>
                  <a:fillRect/>
                </a:stretch>
              </p:blipFill>
              <p:spPr>
                <a:xfrm>
                  <a:off x="7235843" y="2562437"/>
                  <a:ext cx="860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8" name="Ink 97">
                  <a:extLst>
                    <a:ext uri="{FF2B5EF4-FFF2-40B4-BE49-F238E27FC236}">
                      <a16:creationId xmlns:a16="http://schemas.microsoft.com/office/drawing/2014/main" id="{E626A84F-32CF-3498-9754-15874E2544C6}"/>
                    </a:ext>
                  </a:extLst>
                </p14:cNvPr>
                <p14:cNvContentPartPr/>
                <p14:nvPr/>
              </p14:nvContentPartPr>
              <p14:xfrm>
                <a:off x="7334483" y="2592317"/>
                <a:ext cx="62280" cy="68400"/>
              </p14:xfrm>
            </p:contentPart>
          </mc:Choice>
          <mc:Fallback xmlns="">
            <p:pic>
              <p:nvPicPr>
                <p:cNvPr id="98" name="Ink 97">
                  <a:extLst>
                    <a:ext uri="{FF2B5EF4-FFF2-40B4-BE49-F238E27FC236}">
                      <a16:creationId xmlns:a16="http://schemas.microsoft.com/office/drawing/2014/main" id="{E626A84F-32CF-3498-9754-15874E2544C6}"/>
                    </a:ext>
                  </a:extLst>
                </p:cNvPr>
                <p:cNvPicPr/>
                <p:nvPr/>
              </p:nvPicPr>
              <p:blipFill>
                <a:blip r:embed="rId133"/>
                <a:stretch>
                  <a:fillRect/>
                </a:stretch>
              </p:blipFill>
              <p:spPr>
                <a:xfrm>
                  <a:off x="7325843" y="2583317"/>
                  <a:ext cx="7992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9" name="Ink 98">
                  <a:extLst>
                    <a:ext uri="{FF2B5EF4-FFF2-40B4-BE49-F238E27FC236}">
                      <a16:creationId xmlns:a16="http://schemas.microsoft.com/office/drawing/2014/main" id="{83C88CC7-CE9D-46D6-B786-A468D4290C69}"/>
                    </a:ext>
                  </a:extLst>
                </p14:cNvPr>
                <p14:cNvContentPartPr/>
                <p14:nvPr/>
              </p14:nvContentPartPr>
              <p14:xfrm>
                <a:off x="7407563" y="2549117"/>
                <a:ext cx="39960" cy="93960"/>
              </p14:xfrm>
            </p:contentPart>
          </mc:Choice>
          <mc:Fallback xmlns="">
            <p:pic>
              <p:nvPicPr>
                <p:cNvPr id="99" name="Ink 98">
                  <a:extLst>
                    <a:ext uri="{FF2B5EF4-FFF2-40B4-BE49-F238E27FC236}">
                      <a16:creationId xmlns:a16="http://schemas.microsoft.com/office/drawing/2014/main" id="{83C88CC7-CE9D-46D6-B786-A468D4290C69}"/>
                    </a:ext>
                  </a:extLst>
                </p:cNvPr>
                <p:cNvPicPr/>
                <p:nvPr/>
              </p:nvPicPr>
              <p:blipFill>
                <a:blip r:embed="rId135"/>
                <a:stretch>
                  <a:fillRect/>
                </a:stretch>
              </p:blipFill>
              <p:spPr>
                <a:xfrm>
                  <a:off x="7398923" y="2540477"/>
                  <a:ext cx="576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0" name="Ink 99">
                  <a:extLst>
                    <a:ext uri="{FF2B5EF4-FFF2-40B4-BE49-F238E27FC236}">
                      <a16:creationId xmlns:a16="http://schemas.microsoft.com/office/drawing/2014/main" id="{5865D0C1-CCC7-6F11-25DF-6D71DEE6CC16}"/>
                    </a:ext>
                  </a:extLst>
                </p14:cNvPr>
                <p14:cNvContentPartPr/>
                <p14:nvPr/>
              </p14:nvContentPartPr>
              <p14:xfrm>
                <a:off x="7486043" y="2553077"/>
                <a:ext cx="126720" cy="74520"/>
              </p14:xfrm>
            </p:contentPart>
          </mc:Choice>
          <mc:Fallback xmlns="">
            <p:pic>
              <p:nvPicPr>
                <p:cNvPr id="100" name="Ink 99">
                  <a:extLst>
                    <a:ext uri="{FF2B5EF4-FFF2-40B4-BE49-F238E27FC236}">
                      <a16:creationId xmlns:a16="http://schemas.microsoft.com/office/drawing/2014/main" id="{5865D0C1-CCC7-6F11-25DF-6D71DEE6CC16}"/>
                    </a:ext>
                  </a:extLst>
                </p:cNvPr>
                <p:cNvPicPr/>
                <p:nvPr/>
              </p:nvPicPr>
              <p:blipFill>
                <a:blip r:embed="rId137"/>
                <a:stretch>
                  <a:fillRect/>
                </a:stretch>
              </p:blipFill>
              <p:spPr>
                <a:xfrm>
                  <a:off x="7477403" y="2544437"/>
                  <a:ext cx="1443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8" name="Ink 127">
                  <a:extLst>
                    <a:ext uri="{FF2B5EF4-FFF2-40B4-BE49-F238E27FC236}">
                      <a16:creationId xmlns:a16="http://schemas.microsoft.com/office/drawing/2014/main" id="{496FFE41-224D-306B-C17A-DC0F7818D45D}"/>
                    </a:ext>
                  </a:extLst>
                </p14:cNvPr>
                <p14:cNvContentPartPr/>
                <p14:nvPr/>
              </p14:nvContentPartPr>
              <p14:xfrm>
                <a:off x="6698688" y="2342750"/>
                <a:ext cx="1958400" cy="285840"/>
              </p14:xfrm>
            </p:contentPart>
          </mc:Choice>
          <mc:Fallback xmlns="">
            <p:pic>
              <p:nvPicPr>
                <p:cNvPr id="128" name="Ink 127">
                  <a:extLst>
                    <a:ext uri="{FF2B5EF4-FFF2-40B4-BE49-F238E27FC236}">
                      <a16:creationId xmlns:a16="http://schemas.microsoft.com/office/drawing/2014/main" id="{496FFE41-224D-306B-C17A-DC0F7818D45D}"/>
                    </a:ext>
                  </a:extLst>
                </p:cNvPr>
                <p:cNvPicPr/>
                <p:nvPr/>
              </p:nvPicPr>
              <p:blipFill>
                <a:blip r:embed="rId139"/>
                <a:stretch>
                  <a:fillRect/>
                </a:stretch>
              </p:blipFill>
              <p:spPr>
                <a:xfrm>
                  <a:off x="6689688" y="2333750"/>
                  <a:ext cx="197604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9" name="Ink 128">
                  <a:extLst>
                    <a:ext uri="{FF2B5EF4-FFF2-40B4-BE49-F238E27FC236}">
                      <a16:creationId xmlns:a16="http://schemas.microsoft.com/office/drawing/2014/main" id="{8F5C9524-13F5-7CCC-9075-C0981E62A8BE}"/>
                    </a:ext>
                  </a:extLst>
                </p14:cNvPr>
                <p14:cNvContentPartPr/>
                <p14:nvPr/>
              </p14:nvContentPartPr>
              <p14:xfrm>
                <a:off x="6678888" y="2378030"/>
                <a:ext cx="154440" cy="102960"/>
              </p14:xfrm>
            </p:contentPart>
          </mc:Choice>
          <mc:Fallback xmlns="">
            <p:pic>
              <p:nvPicPr>
                <p:cNvPr id="129" name="Ink 128">
                  <a:extLst>
                    <a:ext uri="{FF2B5EF4-FFF2-40B4-BE49-F238E27FC236}">
                      <a16:creationId xmlns:a16="http://schemas.microsoft.com/office/drawing/2014/main" id="{8F5C9524-13F5-7CCC-9075-C0981E62A8BE}"/>
                    </a:ext>
                  </a:extLst>
                </p:cNvPr>
                <p:cNvPicPr/>
                <p:nvPr/>
              </p:nvPicPr>
              <p:blipFill>
                <a:blip r:embed="rId141"/>
                <a:stretch>
                  <a:fillRect/>
                </a:stretch>
              </p:blipFill>
              <p:spPr>
                <a:xfrm>
                  <a:off x="6670248" y="2369390"/>
                  <a:ext cx="172080" cy="120600"/>
                </a:xfrm>
                <a:prstGeom prst="rect">
                  <a:avLst/>
                </a:prstGeom>
              </p:spPr>
            </p:pic>
          </mc:Fallback>
        </mc:AlternateContent>
      </p:grpSp>
      <p:grpSp>
        <p:nvGrpSpPr>
          <p:cNvPr id="141" name="Group 140">
            <a:extLst>
              <a:ext uri="{FF2B5EF4-FFF2-40B4-BE49-F238E27FC236}">
                <a16:creationId xmlns:a16="http://schemas.microsoft.com/office/drawing/2014/main" id="{BE7C7085-AF77-4024-C12F-FF2C2F2FAC50}"/>
              </a:ext>
            </a:extLst>
          </p:cNvPr>
          <p:cNvGrpSpPr/>
          <p:nvPr/>
        </p:nvGrpSpPr>
        <p:grpSpPr>
          <a:xfrm>
            <a:off x="5802959" y="2576986"/>
            <a:ext cx="616680" cy="392400"/>
            <a:chOff x="5802959" y="2576986"/>
            <a:chExt cx="616680" cy="392400"/>
          </a:xfrm>
        </p:grpSpPr>
        <mc:AlternateContent xmlns:mc="http://schemas.openxmlformats.org/markup-compatibility/2006" xmlns:p14="http://schemas.microsoft.com/office/powerpoint/2010/main">
          <mc:Choice Requires="p14">
            <p:contentPart p14:bwMode="auto" r:id="rId142">
              <p14:nvContentPartPr>
                <p14:cNvPr id="131" name="Ink 130">
                  <a:extLst>
                    <a:ext uri="{FF2B5EF4-FFF2-40B4-BE49-F238E27FC236}">
                      <a16:creationId xmlns:a16="http://schemas.microsoft.com/office/drawing/2014/main" id="{8615F3D2-86EA-1870-8745-FCEB227E3FDD}"/>
                    </a:ext>
                  </a:extLst>
                </p14:cNvPr>
                <p14:cNvContentPartPr/>
                <p14:nvPr/>
              </p14:nvContentPartPr>
              <p14:xfrm>
                <a:off x="5802959" y="2642146"/>
                <a:ext cx="104400" cy="234000"/>
              </p14:xfrm>
            </p:contentPart>
          </mc:Choice>
          <mc:Fallback xmlns="">
            <p:pic>
              <p:nvPicPr>
                <p:cNvPr id="131" name="Ink 130">
                  <a:extLst>
                    <a:ext uri="{FF2B5EF4-FFF2-40B4-BE49-F238E27FC236}">
                      <a16:creationId xmlns:a16="http://schemas.microsoft.com/office/drawing/2014/main" id="{8615F3D2-86EA-1870-8745-FCEB227E3FDD}"/>
                    </a:ext>
                  </a:extLst>
                </p:cNvPr>
                <p:cNvPicPr/>
                <p:nvPr/>
              </p:nvPicPr>
              <p:blipFill>
                <a:blip r:embed="rId143"/>
                <a:stretch>
                  <a:fillRect/>
                </a:stretch>
              </p:blipFill>
              <p:spPr>
                <a:xfrm>
                  <a:off x="5794319" y="2633146"/>
                  <a:ext cx="1220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32" name="Ink 131">
                  <a:extLst>
                    <a:ext uri="{FF2B5EF4-FFF2-40B4-BE49-F238E27FC236}">
                      <a16:creationId xmlns:a16="http://schemas.microsoft.com/office/drawing/2014/main" id="{41E495E3-C30D-231B-CDC9-30F9E39BBBAC}"/>
                    </a:ext>
                  </a:extLst>
                </p14:cNvPr>
                <p14:cNvContentPartPr/>
                <p14:nvPr/>
              </p14:nvContentPartPr>
              <p14:xfrm>
                <a:off x="5924279" y="2637826"/>
                <a:ext cx="78120" cy="160560"/>
              </p14:xfrm>
            </p:contentPart>
          </mc:Choice>
          <mc:Fallback xmlns="">
            <p:pic>
              <p:nvPicPr>
                <p:cNvPr id="132" name="Ink 131">
                  <a:extLst>
                    <a:ext uri="{FF2B5EF4-FFF2-40B4-BE49-F238E27FC236}">
                      <a16:creationId xmlns:a16="http://schemas.microsoft.com/office/drawing/2014/main" id="{41E495E3-C30D-231B-CDC9-30F9E39BBBAC}"/>
                    </a:ext>
                  </a:extLst>
                </p:cNvPr>
                <p:cNvPicPr/>
                <p:nvPr/>
              </p:nvPicPr>
              <p:blipFill>
                <a:blip r:embed="rId145"/>
                <a:stretch>
                  <a:fillRect/>
                </a:stretch>
              </p:blipFill>
              <p:spPr>
                <a:xfrm>
                  <a:off x="5915279" y="2628826"/>
                  <a:ext cx="957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3" name="Ink 132">
                  <a:extLst>
                    <a:ext uri="{FF2B5EF4-FFF2-40B4-BE49-F238E27FC236}">
                      <a16:creationId xmlns:a16="http://schemas.microsoft.com/office/drawing/2014/main" id="{D627ACE3-E9C8-F166-8844-AC9980B33D9E}"/>
                    </a:ext>
                  </a:extLst>
                </p14:cNvPr>
                <p14:cNvContentPartPr/>
                <p14:nvPr/>
              </p14:nvContentPartPr>
              <p14:xfrm>
                <a:off x="6007439" y="2604346"/>
                <a:ext cx="74160" cy="98640"/>
              </p14:xfrm>
            </p:contentPart>
          </mc:Choice>
          <mc:Fallback xmlns="">
            <p:pic>
              <p:nvPicPr>
                <p:cNvPr id="133" name="Ink 132">
                  <a:extLst>
                    <a:ext uri="{FF2B5EF4-FFF2-40B4-BE49-F238E27FC236}">
                      <a16:creationId xmlns:a16="http://schemas.microsoft.com/office/drawing/2014/main" id="{D627ACE3-E9C8-F166-8844-AC9980B33D9E}"/>
                    </a:ext>
                  </a:extLst>
                </p:cNvPr>
                <p:cNvPicPr/>
                <p:nvPr/>
              </p:nvPicPr>
              <p:blipFill>
                <a:blip r:embed="rId147"/>
                <a:stretch>
                  <a:fillRect/>
                </a:stretch>
              </p:blipFill>
              <p:spPr>
                <a:xfrm>
                  <a:off x="5998799" y="2595346"/>
                  <a:ext cx="918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34" name="Ink 133">
                  <a:extLst>
                    <a:ext uri="{FF2B5EF4-FFF2-40B4-BE49-F238E27FC236}">
                      <a16:creationId xmlns:a16="http://schemas.microsoft.com/office/drawing/2014/main" id="{AB09EDFE-EBBF-97BE-C45A-33ACF5553CEE}"/>
                    </a:ext>
                  </a:extLst>
                </p14:cNvPr>
                <p14:cNvContentPartPr/>
                <p14:nvPr/>
              </p14:nvContentPartPr>
              <p14:xfrm>
                <a:off x="6105359" y="2576986"/>
                <a:ext cx="75960" cy="72000"/>
              </p14:xfrm>
            </p:contentPart>
          </mc:Choice>
          <mc:Fallback xmlns="">
            <p:pic>
              <p:nvPicPr>
                <p:cNvPr id="134" name="Ink 133">
                  <a:extLst>
                    <a:ext uri="{FF2B5EF4-FFF2-40B4-BE49-F238E27FC236}">
                      <a16:creationId xmlns:a16="http://schemas.microsoft.com/office/drawing/2014/main" id="{AB09EDFE-EBBF-97BE-C45A-33ACF5553CEE}"/>
                    </a:ext>
                  </a:extLst>
                </p:cNvPr>
                <p:cNvPicPr/>
                <p:nvPr/>
              </p:nvPicPr>
              <p:blipFill>
                <a:blip r:embed="rId149"/>
                <a:stretch>
                  <a:fillRect/>
                </a:stretch>
              </p:blipFill>
              <p:spPr>
                <a:xfrm>
                  <a:off x="6096359" y="2568346"/>
                  <a:ext cx="936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35" name="Ink 134">
                  <a:extLst>
                    <a:ext uri="{FF2B5EF4-FFF2-40B4-BE49-F238E27FC236}">
                      <a16:creationId xmlns:a16="http://schemas.microsoft.com/office/drawing/2014/main" id="{5746CBD1-EB06-9158-44F0-9786308F1993}"/>
                    </a:ext>
                  </a:extLst>
                </p14:cNvPr>
                <p14:cNvContentPartPr/>
                <p14:nvPr/>
              </p14:nvContentPartPr>
              <p14:xfrm>
                <a:off x="5918879" y="2880826"/>
                <a:ext cx="51480" cy="88560"/>
              </p14:xfrm>
            </p:contentPart>
          </mc:Choice>
          <mc:Fallback xmlns="">
            <p:pic>
              <p:nvPicPr>
                <p:cNvPr id="135" name="Ink 134">
                  <a:extLst>
                    <a:ext uri="{FF2B5EF4-FFF2-40B4-BE49-F238E27FC236}">
                      <a16:creationId xmlns:a16="http://schemas.microsoft.com/office/drawing/2014/main" id="{5746CBD1-EB06-9158-44F0-9786308F1993}"/>
                    </a:ext>
                  </a:extLst>
                </p:cNvPr>
                <p:cNvPicPr/>
                <p:nvPr/>
              </p:nvPicPr>
              <p:blipFill>
                <a:blip r:embed="rId151"/>
                <a:stretch>
                  <a:fillRect/>
                </a:stretch>
              </p:blipFill>
              <p:spPr>
                <a:xfrm>
                  <a:off x="5910239" y="2872186"/>
                  <a:ext cx="691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36" name="Ink 135">
                  <a:extLst>
                    <a:ext uri="{FF2B5EF4-FFF2-40B4-BE49-F238E27FC236}">
                      <a16:creationId xmlns:a16="http://schemas.microsoft.com/office/drawing/2014/main" id="{A02A039C-D40C-799D-21F2-BBA7C419E26F}"/>
                    </a:ext>
                  </a:extLst>
                </p14:cNvPr>
                <p14:cNvContentPartPr/>
                <p14:nvPr/>
              </p14:nvContentPartPr>
              <p14:xfrm>
                <a:off x="5986199" y="2834026"/>
                <a:ext cx="160560" cy="84240"/>
              </p14:xfrm>
            </p:contentPart>
          </mc:Choice>
          <mc:Fallback xmlns="">
            <p:pic>
              <p:nvPicPr>
                <p:cNvPr id="136" name="Ink 135">
                  <a:extLst>
                    <a:ext uri="{FF2B5EF4-FFF2-40B4-BE49-F238E27FC236}">
                      <a16:creationId xmlns:a16="http://schemas.microsoft.com/office/drawing/2014/main" id="{A02A039C-D40C-799D-21F2-BBA7C419E26F}"/>
                    </a:ext>
                  </a:extLst>
                </p:cNvPr>
                <p:cNvPicPr/>
                <p:nvPr/>
              </p:nvPicPr>
              <p:blipFill>
                <a:blip r:embed="rId153"/>
                <a:stretch>
                  <a:fillRect/>
                </a:stretch>
              </p:blipFill>
              <p:spPr>
                <a:xfrm>
                  <a:off x="5977559" y="2825386"/>
                  <a:ext cx="1782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37" name="Ink 136">
                  <a:extLst>
                    <a:ext uri="{FF2B5EF4-FFF2-40B4-BE49-F238E27FC236}">
                      <a16:creationId xmlns:a16="http://schemas.microsoft.com/office/drawing/2014/main" id="{7AFF443F-E4DC-21F6-D6B8-9A72B36A6F26}"/>
                    </a:ext>
                  </a:extLst>
                </p14:cNvPr>
                <p14:cNvContentPartPr/>
                <p14:nvPr/>
              </p14:nvContentPartPr>
              <p14:xfrm>
                <a:off x="6176639" y="2767786"/>
                <a:ext cx="45000" cy="96120"/>
              </p14:xfrm>
            </p:contentPart>
          </mc:Choice>
          <mc:Fallback xmlns="">
            <p:pic>
              <p:nvPicPr>
                <p:cNvPr id="137" name="Ink 136">
                  <a:extLst>
                    <a:ext uri="{FF2B5EF4-FFF2-40B4-BE49-F238E27FC236}">
                      <a16:creationId xmlns:a16="http://schemas.microsoft.com/office/drawing/2014/main" id="{7AFF443F-E4DC-21F6-D6B8-9A72B36A6F26}"/>
                    </a:ext>
                  </a:extLst>
                </p:cNvPr>
                <p:cNvPicPr/>
                <p:nvPr/>
              </p:nvPicPr>
              <p:blipFill>
                <a:blip r:embed="rId155"/>
                <a:stretch>
                  <a:fillRect/>
                </a:stretch>
              </p:blipFill>
              <p:spPr>
                <a:xfrm>
                  <a:off x="6167639" y="2759146"/>
                  <a:ext cx="626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8" name="Ink 137">
                  <a:extLst>
                    <a:ext uri="{FF2B5EF4-FFF2-40B4-BE49-F238E27FC236}">
                      <a16:creationId xmlns:a16="http://schemas.microsoft.com/office/drawing/2014/main" id="{22933019-B0D9-B4F7-1554-5A1D4CAD438E}"/>
                    </a:ext>
                  </a:extLst>
                </p14:cNvPr>
                <p14:cNvContentPartPr/>
                <p14:nvPr/>
              </p14:nvContentPartPr>
              <p14:xfrm>
                <a:off x="6249719" y="2754826"/>
                <a:ext cx="62640" cy="54000"/>
              </p14:xfrm>
            </p:contentPart>
          </mc:Choice>
          <mc:Fallback xmlns="">
            <p:pic>
              <p:nvPicPr>
                <p:cNvPr id="138" name="Ink 137">
                  <a:extLst>
                    <a:ext uri="{FF2B5EF4-FFF2-40B4-BE49-F238E27FC236}">
                      <a16:creationId xmlns:a16="http://schemas.microsoft.com/office/drawing/2014/main" id="{22933019-B0D9-B4F7-1554-5A1D4CAD438E}"/>
                    </a:ext>
                  </a:extLst>
                </p:cNvPr>
                <p:cNvPicPr/>
                <p:nvPr/>
              </p:nvPicPr>
              <p:blipFill>
                <a:blip r:embed="rId157"/>
                <a:stretch>
                  <a:fillRect/>
                </a:stretch>
              </p:blipFill>
              <p:spPr>
                <a:xfrm>
                  <a:off x="6240719" y="2745826"/>
                  <a:ext cx="802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9" name="Ink 138">
                  <a:extLst>
                    <a:ext uri="{FF2B5EF4-FFF2-40B4-BE49-F238E27FC236}">
                      <a16:creationId xmlns:a16="http://schemas.microsoft.com/office/drawing/2014/main" id="{347157B3-05AE-CC90-70B3-0BB469173274}"/>
                    </a:ext>
                  </a:extLst>
                </p14:cNvPr>
                <p14:cNvContentPartPr/>
                <p14:nvPr/>
              </p14:nvContentPartPr>
              <p14:xfrm>
                <a:off x="6335039" y="2683546"/>
                <a:ext cx="84600" cy="94680"/>
              </p14:xfrm>
            </p:contentPart>
          </mc:Choice>
          <mc:Fallback xmlns="">
            <p:pic>
              <p:nvPicPr>
                <p:cNvPr id="139" name="Ink 138">
                  <a:extLst>
                    <a:ext uri="{FF2B5EF4-FFF2-40B4-BE49-F238E27FC236}">
                      <a16:creationId xmlns:a16="http://schemas.microsoft.com/office/drawing/2014/main" id="{347157B3-05AE-CC90-70B3-0BB469173274}"/>
                    </a:ext>
                  </a:extLst>
                </p:cNvPr>
                <p:cNvPicPr/>
                <p:nvPr/>
              </p:nvPicPr>
              <p:blipFill>
                <a:blip r:embed="rId159"/>
                <a:stretch>
                  <a:fillRect/>
                </a:stretch>
              </p:blipFill>
              <p:spPr>
                <a:xfrm>
                  <a:off x="6326399" y="2674546"/>
                  <a:ext cx="102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40" name="Ink 139">
                  <a:extLst>
                    <a:ext uri="{FF2B5EF4-FFF2-40B4-BE49-F238E27FC236}">
                      <a16:creationId xmlns:a16="http://schemas.microsoft.com/office/drawing/2014/main" id="{B1DC65EF-980A-7122-A62B-5233EF61F078}"/>
                    </a:ext>
                  </a:extLst>
                </p14:cNvPr>
                <p14:cNvContentPartPr/>
                <p14:nvPr/>
              </p14:nvContentPartPr>
              <p14:xfrm>
                <a:off x="6254759" y="2767426"/>
                <a:ext cx="29880" cy="48960"/>
              </p14:xfrm>
            </p:contentPart>
          </mc:Choice>
          <mc:Fallback xmlns="">
            <p:pic>
              <p:nvPicPr>
                <p:cNvPr id="140" name="Ink 139">
                  <a:extLst>
                    <a:ext uri="{FF2B5EF4-FFF2-40B4-BE49-F238E27FC236}">
                      <a16:creationId xmlns:a16="http://schemas.microsoft.com/office/drawing/2014/main" id="{B1DC65EF-980A-7122-A62B-5233EF61F078}"/>
                    </a:ext>
                  </a:extLst>
                </p:cNvPr>
                <p:cNvPicPr/>
                <p:nvPr/>
              </p:nvPicPr>
              <p:blipFill>
                <a:blip r:embed="rId161"/>
                <a:stretch>
                  <a:fillRect/>
                </a:stretch>
              </p:blipFill>
              <p:spPr>
                <a:xfrm>
                  <a:off x="6246119" y="2758786"/>
                  <a:ext cx="47520" cy="66600"/>
                </a:xfrm>
                <a:prstGeom prst="rect">
                  <a:avLst/>
                </a:prstGeom>
              </p:spPr>
            </p:pic>
          </mc:Fallback>
        </mc:AlternateContent>
      </p:grpSp>
      <p:grpSp>
        <p:nvGrpSpPr>
          <p:cNvPr id="155" name="Group 154">
            <a:extLst>
              <a:ext uri="{FF2B5EF4-FFF2-40B4-BE49-F238E27FC236}">
                <a16:creationId xmlns:a16="http://schemas.microsoft.com/office/drawing/2014/main" id="{C4AC7292-CA9A-4C68-BD29-56C9222D48C7}"/>
              </a:ext>
            </a:extLst>
          </p:cNvPr>
          <p:cNvGrpSpPr/>
          <p:nvPr/>
        </p:nvGrpSpPr>
        <p:grpSpPr>
          <a:xfrm>
            <a:off x="11076778" y="4311855"/>
            <a:ext cx="799920" cy="381240"/>
            <a:chOff x="11076778" y="4311855"/>
            <a:chExt cx="799920" cy="381240"/>
          </a:xfrm>
        </p:grpSpPr>
        <mc:AlternateContent xmlns:mc="http://schemas.openxmlformats.org/markup-compatibility/2006" xmlns:p14="http://schemas.microsoft.com/office/powerpoint/2010/main">
          <mc:Choice Requires="p14">
            <p:contentPart p14:bwMode="auto" r:id="rId162">
              <p14:nvContentPartPr>
                <p14:cNvPr id="142" name="Ink 141">
                  <a:extLst>
                    <a:ext uri="{FF2B5EF4-FFF2-40B4-BE49-F238E27FC236}">
                      <a16:creationId xmlns:a16="http://schemas.microsoft.com/office/drawing/2014/main" id="{FBE1D1EF-E1BD-750E-CC72-0793403A148B}"/>
                    </a:ext>
                  </a:extLst>
                </p14:cNvPr>
                <p14:cNvContentPartPr/>
                <p14:nvPr/>
              </p14:nvContentPartPr>
              <p14:xfrm>
                <a:off x="11135098" y="4328775"/>
                <a:ext cx="34560" cy="364320"/>
              </p14:xfrm>
            </p:contentPart>
          </mc:Choice>
          <mc:Fallback xmlns="">
            <p:pic>
              <p:nvPicPr>
                <p:cNvPr id="142" name="Ink 141">
                  <a:extLst>
                    <a:ext uri="{FF2B5EF4-FFF2-40B4-BE49-F238E27FC236}">
                      <a16:creationId xmlns:a16="http://schemas.microsoft.com/office/drawing/2014/main" id="{FBE1D1EF-E1BD-750E-CC72-0793403A148B}"/>
                    </a:ext>
                  </a:extLst>
                </p:cNvPr>
                <p:cNvPicPr/>
                <p:nvPr/>
              </p:nvPicPr>
              <p:blipFill>
                <a:blip r:embed="rId163"/>
                <a:stretch>
                  <a:fillRect/>
                </a:stretch>
              </p:blipFill>
              <p:spPr>
                <a:xfrm>
                  <a:off x="11126458" y="4320135"/>
                  <a:ext cx="5220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43" name="Ink 142">
                  <a:extLst>
                    <a:ext uri="{FF2B5EF4-FFF2-40B4-BE49-F238E27FC236}">
                      <a16:creationId xmlns:a16="http://schemas.microsoft.com/office/drawing/2014/main" id="{B6A85028-4070-466A-316F-1D20384256EB}"/>
                    </a:ext>
                  </a:extLst>
                </p14:cNvPr>
                <p14:cNvContentPartPr/>
                <p14:nvPr/>
              </p14:nvContentPartPr>
              <p14:xfrm>
                <a:off x="11076778" y="4311855"/>
                <a:ext cx="136800" cy="127440"/>
              </p14:xfrm>
            </p:contentPart>
          </mc:Choice>
          <mc:Fallback xmlns="">
            <p:pic>
              <p:nvPicPr>
                <p:cNvPr id="143" name="Ink 142">
                  <a:extLst>
                    <a:ext uri="{FF2B5EF4-FFF2-40B4-BE49-F238E27FC236}">
                      <a16:creationId xmlns:a16="http://schemas.microsoft.com/office/drawing/2014/main" id="{B6A85028-4070-466A-316F-1D20384256EB}"/>
                    </a:ext>
                  </a:extLst>
                </p:cNvPr>
                <p:cNvPicPr/>
                <p:nvPr/>
              </p:nvPicPr>
              <p:blipFill>
                <a:blip r:embed="rId165"/>
                <a:stretch>
                  <a:fillRect/>
                </a:stretch>
              </p:blipFill>
              <p:spPr>
                <a:xfrm>
                  <a:off x="11068138" y="4302855"/>
                  <a:ext cx="1544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44" name="Ink 143">
                  <a:extLst>
                    <a:ext uri="{FF2B5EF4-FFF2-40B4-BE49-F238E27FC236}">
                      <a16:creationId xmlns:a16="http://schemas.microsoft.com/office/drawing/2014/main" id="{A629D18D-1CA1-C564-2F7F-9591961D0158}"/>
                    </a:ext>
                  </a:extLst>
                </p14:cNvPr>
                <p14:cNvContentPartPr/>
                <p14:nvPr/>
              </p14:nvContentPartPr>
              <p14:xfrm>
                <a:off x="11154538" y="4659615"/>
                <a:ext cx="313920" cy="27000"/>
              </p14:xfrm>
            </p:contentPart>
          </mc:Choice>
          <mc:Fallback xmlns="">
            <p:pic>
              <p:nvPicPr>
                <p:cNvPr id="144" name="Ink 143">
                  <a:extLst>
                    <a:ext uri="{FF2B5EF4-FFF2-40B4-BE49-F238E27FC236}">
                      <a16:creationId xmlns:a16="http://schemas.microsoft.com/office/drawing/2014/main" id="{A629D18D-1CA1-C564-2F7F-9591961D0158}"/>
                    </a:ext>
                  </a:extLst>
                </p:cNvPr>
                <p:cNvPicPr/>
                <p:nvPr/>
              </p:nvPicPr>
              <p:blipFill>
                <a:blip r:embed="rId167"/>
                <a:stretch>
                  <a:fillRect/>
                </a:stretch>
              </p:blipFill>
              <p:spPr>
                <a:xfrm>
                  <a:off x="11145538" y="4650615"/>
                  <a:ext cx="3315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45" name="Ink 144">
                  <a:extLst>
                    <a:ext uri="{FF2B5EF4-FFF2-40B4-BE49-F238E27FC236}">
                      <a16:creationId xmlns:a16="http://schemas.microsoft.com/office/drawing/2014/main" id="{41DA6CAE-F471-784B-F934-B394653DD3E1}"/>
                    </a:ext>
                  </a:extLst>
                </p14:cNvPr>
                <p14:cNvContentPartPr/>
                <p14:nvPr/>
              </p14:nvContentPartPr>
              <p14:xfrm>
                <a:off x="11529298" y="4518135"/>
                <a:ext cx="105840" cy="170280"/>
              </p14:xfrm>
            </p:contentPart>
          </mc:Choice>
          <mc:Fallback xmlns="">
            <p:pic>
              <p:nvPicPr>
                <p:cNvPr id="145" name="Ink 144">
                  <a:extLst>
                    <a:ext uri="{FF2B5EF4-FFF2-40B4-BE49-F238E27FC236}">
                      <a16:creationId xmlns:a16="http://schemas.microsoft.com/office/drawing/2014/main" id="{41DA6CAE-F471-784B-F934-B394653DD3E1}"/>
                    </a:ext>
                  </a:extLst>
                </p:cNvPr>
                <p:cNvPicPr/>
                <p:nvPr/>
              </p:nvPicPr>
              <p:blipFill>
                <a:blip r:embed="rId169"/>
                <a:stretch>
                  <a:fillRect/>
                </a:stretch>
              </p:blipFill>
              <p:spPr>
                <a:xfrm>
                  <a:off x="11520298" y="4509495"/>
                  <a:ext cx="1234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46" name="Ink 145">
                  <a:extLst>
                    <a:ext uri="{FF2B5EF4-FFF2-40B4-BE49-F238E27FC236}">
                      <a16:creationId xmlns:a16="http://schemas.microsoft.com/office/drawing/2014/main" id="{AB989D50-D9CC-0CCC-5213-A75CFA01DF2B}"/>
                    </a:ext>
                  </a:extLst>
                </p14:cNvPr>
                <p14:cNvContentPartPr/>
                <p14:nvPr/>
              </p14:nvContentPartPr>
              <p14:xfrm>
                <a:off x="11689138" y="4548735"/>
                <a:ext cx="40320" cy="120240"/>
              </p14:xfrm>
            </p:contentPart>
          </mc:Choice>
          <mc:Fallback xmlns="">
            <p:pic>
              <p:nvPicPr>
                <p:cNvPr id="146" name="Ink 145">
                  <a:extLst>
                    <a:ext uri="{FF2B5EF4-FFF2-40B4-BE49-F238E27FC236}">
                      <a16:creationId xmlns:a16="http://schemas.microsoft.com/office/drawing/2014/main" id="{AB989D50-D9CC-0CCC-5213-A75CFA01DF2B}"/>
                    </a:ext>
                  </a:extLst>
                </p:cNvPr>
                <p:cNvPicPr/>
                <p:nvPr/>
              </p:nvPicPr>
              <p:blipFill>
                <a:blip r:embed="rId171"/>
                <a:stretch>
                  <a:fillRect/>
                </a:stretch>
              </p:blipFill>
              <p:spPr>
                <a:xfrm>
                  <a:off x="11680138" y="4540095"/>
                  <a:ext cx="579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7" name="Ink 146">
                  <a:extLst>
                    <a:ext uri="{FF2B5EF4-FFF2-40B4-BE49-F238E27FC236}">
                      <a16:creationId xmlns:a16="http://schemas.microsoft.com/office/drawing/2014/main" id="{9E740429-2144-8E40-5676-1C3A6343267E}"/>
                    </a:ext>
                  </a:extLst>
                </p14:cNvPr>
                <p14:cNvContentPartPr/>
                <p14:nvPr/>
              </p14:nvContentPartPr>
              <p14:xfrm>
                <a:off x="11773018" y="4551615"/>
                <a:ext cx="103680" cy="112320"/>
              </p14:xfrm>
            </p:contentPart>
          </mc:Choice>
          <mc:Fallback xmlns="">
            <p:pic>
              <p:nvPicPr>
                <p:cNvPr id="147" name="Ink 146">
                  <a:extLst>
                    <a:ext uri="{FF2B5EF4-FFF2-40B4-BE49-F238E27FC236}">
                      <a16:creationId xmlns:a16="http://schemas.microsoft.com/office/drawing/2014/main" id="{9E740429-2144-8E40-5676-1C3A6343267E}"/>
                    </a:ext>
                  </a:extLst>
                </p:cNvPr>
                <p:cNvPicPr/>
                <p:nvPr/>
              </p:nvPicPr>
              <p:blipFill>
                <a:blip r:embed="rId173"/>
                <a:stretch>
                  <a:fillRect/>
                </a:stretch>
              </p:blipFill>
              <p:spPr>
                <a:xfrm>
                  <a:off x="11764018" y="4542975"/>
                  <a:ext cx="121320" cy="129960"/>
                </a:xfrm>
                <a:prstGeom prst="rect">
                  <a:avLst/>
                </a:prstGeom>
              </p:spPr>
            </p:pic>
          </mc:Fallback>
        </mc:AlternateContent>
      </p:grpSp>
      <p:grpSp>
        <p:nvGrpSpPr>
          <p:cNvPr id="154" name="Group 153">
            <a:extLst>
              <a:ext uri="{FF2B5EF4-FFF2-40B4-BE49-F238E27FC236}">
                <a16:creationId xmlns:a16="http://schemas.microsoft.com/office/drawing/2014/main" id="{BBC915E6-142D-4093-902C-08D0FA595465}"/>
              </a:ext>
            </a:extLst>
          </p:cNvPr>
          <p:cNvGrpSpPr/>
          <p:nvPr/>
        </p:nvGrpSpPr>
        <p:grpSpPr>
          <a:xfrm>
            <a:off x="11430658" y="4798575"/>
            <a:ext cx="468000" cy="144720"/>
            <a:chOff x="11430658" y="4798575"/>
            <a:chExt cx="468000" cy="144720"/>
          </a:xfrm>
        </p:grpSpPr>
        <mc:AlternateContent xmlns:mc="http://schemas.openxmlformats.org/markup-compatibility/2006" xmlns:p14="http://schemas.microsoft.com/office/powerpoint/2010/main">
          <mc:Choice Requires="p14">
            <p:contentPart p14:bwMode="auto" r:id="rId174">
              <p14:nvContentPartPr>
                <p14:cNvPr id="148" name="Ink 147">
                  <a:extLst>
                    <a:ext uri="{FF2B5EF4-FFF2-40B4-BE49-F238E27FC236}">
                      <a16:creationId xmlns:a16="http://schemas.microsoft.com/office/drawing/2014/main" id="{0E91C8C8-B5ED-6CE9-B99A-9C420D52A845}"/>
                    </a:ext>
                  </a:extLst>
                </p14:cNvPr>
                <p14:cNvContentPartPr/>
                <p14:nvPr/>
              </p14:nvContentPartPr>
              <p14:xfrm>
                <a:off x="11430658" y="4817655"/>
                <a:ext cx="132840" cy="125640"/>
              </p14:xfrm>
            </p:contentPart>
          </mc:Choice>
          <mc:Fallback xmlns="">
            <p:pic>
              <p:nvPicPr>
                <p:cNvPr id="148" name="Ink 147">
                  <a:extLst>
                    <a:ext uri="{FF2B5EF4-FFF2-40B4-BE49-F238E27FC236}">
                      <a16:creationId xmlns:a16="http://schemas.microsoft.com/office/drawing/2014/main" id="{0E91C8C8-B5ED-6CE9-B99A-9C420D52A845}"/>
                    </a:ext>
                  </a:extLst>
                </p:cNvPr>
                <p:cNvPicPr/>
                <p:nvPr/>
              </p:nvPicPr>
              <p:blipFill>
                <a:blip r:embed="rId175"/>
                <a:stretch>
                  <a:fillRect/>
                </a:stretch>
              </p:blipFill>
              <p:spPr>
                <a:xfrm>
                  <a:off x="11422018" y="4808655"/>
                  <a:ext cx="1504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9" name="Ink 148">
                  <a:extLst>
                    <a:ext uri="{FF2B5EF4-FFF2-40B4-BE49-F238E27FC236}">
                      <a16:creationId xmlns:a16="http://schemas.microsoft.com/office/drawing/2014/main" id="{31771366-4333-D0B1-E806-1ADFE079B057}"/>
                    </a:ext>
                  </a:extLst>
                </p14:cNvPr>
                <p14:cNvContentPartPr/>
                <p14:nvPr/>
              </p14:nvContentPartPr>
              <p14:xfrm>
                <a:off x="11600578" y="4838535"/>
                <a:ext cx="44280" cy="68400"/>
              </p14:xfrm>
            </p:contentPart>
          </mc:Choice>
          <mc:Fallback xmlns="">
            <p:pic>
              <p:nvPicPr>
                <p:cNvPr id="149" name="Ink 148">
                  <a:extLst>
                    <a:ext uri="{FF2B5EF4-FFF2-40B4-BE49-F238E27FC236}">
                      <a16:creationId xmlns:a16="http://schemas.microsoft.com/office/drawing/2014/main" id="{31771366-4333-D0B1-E806-1ADFE079B057}"/>
                    </a:ext>
                  </a:extLst>
                </p:cNvPr>
                <p:cNvPicPr/>
                <p:nvPr/>
              </p:nvPicPr>
              <p:blipFill>
                <a:blip r:embed="rId177"/>
                <a:stretch>
                  <a:fillRect/>
                </a:stretch>
              </p:blipFill>
              <p:spPr>
                <a:xfrm>
                  <a:off x="11591938" y="4829535"/>
                  <a:ext cx="6192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50" name="Ink 149">
                  <a:extLst>
                    <a:ext uri="{FF2B5EF4-FFF2-40B4-BE49-F238E27FC236}">
                      <a16:creationId xmlns:a16="http://schemas.microsoft.com/office/drawing/2014/main" id="{407F1369-969C-D237-49B2-FA7C37C4E35E}"/>
                    </a:ext>
                  </a:extLst>
                </p14:cNvPr>
                <p14:cNvContentPartPr/>
                <p14:nvPr/>
              </p14:nvContentPartPr>
              <p14:xfrm>
                <a:off x="11670778" y="4798575"/>
                <a:ext cx="47520" cy="123480"/>
              </p14:xfrm>
            </p:contentPart>
          </mc:Choice>
          <mc:Fallback xmlns="">
            <p:pic>
              <p:nvPicPr>
                <p:cNvPr id="150" name="Ink 149">
                  <a:extLst>
                    <a:ext uri="{FF2B5EF4-FFF2-40B4-BE49-F238E27FC236}">
                      <a16:creationId xmlns:a16="http://schemas.microsoft.com/office/drawing/2014/main" id="{407F1369-969C-D237-49B2-FA7C37C4E35E}"/>
                    </a:ext>
                  </a:extLst>
                </p:cNvPr>
                <p:cNvPicPr/>
                <p:nvPr/>
              </p:nvPicPr>
              <p:blipFill>
                <a:blip r:embed="rId179"/>
                <a:stretch>
                  <a:fillRect/>
                </a:stretch>
              </p:blipFill>
              <p:spPr>
                <a:xfrm>
                  <a:off x="11662138" y="4789575"/>
                  <a:ext cx="651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51" name="Ink 150">
                  <a:extLst>
                    <a:ext uri="{FF2B5EF4-FFF2-40B4-BE49-F238E27FC236}">
                      <a16:creationId xmlns:a16="http://schemas.microsoft.com/office/drawing/2014/main" id="{29B4BBEB-2AF6-835E-9815-1B59D5296C2F}"/>
                    </a:ext>
                  </a:extLst>
                </p14:cNvPr>
                <p14:cNvContentPartPr/>
                <p14:nvPr/>
              </p14:nvContentPartPr>
              <p14:xfrm>
                <a:off x="11743498" y="4865895"/>
                <a:ext cx="54000" cy="56160"/>
              </p14:xfrm>
            </p:contentPart>
          </mc:Choice>
          <mc:Fallback xmlns="">
            <p:pic>
              <p:nvPicPr>
                <p:cNvPr id="151" name="Ink 150">
                  <a:extLst>
                    <a:ext uri="{FF2B5EF4-FFF2-40B4-BE49-F238E27FC236}">
                      <a16:creationId xmlns:a16="http://schemas.microsoft.com/office/drawing/2014/main" id="{29B4BBEB-2AF6-835E-9815-1B59D5296C2F}"/>
                    </a:ext>
                  </a:extLst>
                </p:cNvPr>
                <p:cNvPicPr/>
                <p:nvPr/>
              </p:nvPicPr>
              <p:blipFill>
                <a:blip r:embed="rId181"/>
                <a:stretch>
                  <a:fillRect/>
                </a:stretch>
              </p:blipFill>
              <p:spPr>
                <a:xfrm>
                  <a:off x="11734498" y="4857255"/>
                  <a:ext cx="716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52" name="Ink 151">
                  <a:extLst>
                    <a:ext uri="{FF2B5EF4-FFF2-40B4-BE49-F238E27FC236}">
                      <a16:creationId xmlns:a16="http://schemas.microsoft.com/office/drawing/2014/main" id="{AF21A0B6-F397-73AA-FA94-1FE0510D2766}"/>
                    </a:ext>
                  </a:extLst>
                </p14:cNvPr>
                <p14:cNvContentPartPr/>
                <p14:nvPr/>
              </p14:nvContentPartPr>
              <p14:xfrm>
                <a:off x="11803258" y="4811895"/>
                <a:ext cx="34200" cy="110160"/>
              </p14:xfrm>
            </p:contentPart>
          </mc:Choice>
          <mc:Fallback xmlns="">
            <p:pic>
              <p:nvPicPr>
                <p:cNvPr id="152" name="Ink 151">
                  <a:extLst>
                    <a:ext uri="{FF2B5EF4-FFF2-40B4-BE49-F238E27FC236}">
                      <a16:creationId xmlns:a16="http://schemas.microsoft.com/office/drawing/2014/main" id="{AF21A0B6-F397-73AA-FA94-1FE0510D2766}"/>
                    </a:ext>
                  </a:extLst>
                </p:cNvPr>
                <p:cNvPicPr/>
                <p:nvPr/>
              </p:nvPicPr>
              <p:blipFill>
                <a:blip r:embed="rId183"/>
                <a:stretch>
                  <a:fillRect/>
                </a:stretch>
              </p:blipFill>
              <p:spPr>
                <a:xfrm>
                  <a:off x="11794258" y="4802895"/>
                  <a:ext cx="518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53" name="Ink 152">
                  <a:extLst>
                    <a:ext uri="{FF2B5EF4-FFF2-40B4-BE49-F238E27FC236}">
                      <a16:creationId xmlns:a16="http://schemas.microsoft.com/office/drawing/2014/main" id="{8CE1A3B9-2819-6B7D-EE3A-B92C80FE6E65}"/>
                    </a:ext>
                  </a:extLst>
                </p14:cNvPr>
                <p14:cNvContentPartPr/>
                <p14:nvPr/>
              </p14:nvContentPartPr>
              <p14:xfrm>
                <a:off x="11850778" y="4858335"/>
                <a:ext cx="47880" cy="59760"/>
              </p14:xfrm>
            </p:contentPart>
          </mc:Choice>
          <mc:Fallback xmlns="">
            <p:pic>
              <p:nvPicPr>
                <p:cNvPr id="153" name="Ink 152">
                  <a:extLst>
                    <a:ext uri="{FF2B5EF4-FFF2-40B4-BE49-F238E27FC236}">
                      <a16:creationId xmlns:a16="http://schemas.microsoft.com/office/drawing/2014/main" id="{8CE1A3B9-2819-6B7D-EE3A-B92C80FE6E65}"/>
                    </a:ext>
                  </a:extLst>
                </p:cNvPr>
                <p:cNvPicPr/>
                <p:nvPr/>
              </p:nvPicPr>
              <p:blipFill>
                <a:blip r:embed="rId185"/>
                <a:stretch>
                  <a:fillRect/>
                </a:stretch>
              </p:blipFill>
              <p:spPr>
                <a:xfrm>
                  <a:off x="11841778" y="4849335"/>
                  <a:ext cx="65520" cy="77400"/>
                </a:xfrm>
                <a:prstGeom prst="rect">
                  <a:avLst/>
                </a:prstGeom>
              </p:spPr>
            </p:pic>
          </mc:Fallback>
        </mc:AlternateContent>
      </p:grpSp>
      <p:grpSp>
        <p:nvGrpSpPr>
          <p:cNvPr id="166" name="Group 165">
            <a:extLst>
              <a:ext uri="{FF2B5EF4-FFF2-40B4-BE49-F238E27FC236}">
                <a16:creationId xmlns:a16="http://schemas.microsoft.com/office/drawing/2014/main" id="{44080978-7058-2142-FB98-CC6F4D068811}"/>
              </a:ext>
            </a:extLst>
          </p:cNvPr>
          <p:cNvGrpSpPr/>
          <p:nvPr/>
        </p:nvGrpSpPr>
        <p:grpSpPr>
          <a:xfrm>
            <a:off x="8443661" y="5736205"/>
            <a:ext cx="1682640" cy="273600"/>
            <a:chOff x="8443661" y="5736205"/>
            <a:chExt cx="1682640" cy="273600"/>
          </a:xfrm>
        </p:grpSpPr>
        <mc:AlternateContent xmlns:mc="http://schemas.openxmlformats.org/markup-compatibility/2006" xmlns:p14="http://schemas.microsoft.com/office/powerpoint/2010/main">
          <mc:Choice Requires="p14">
            <p:contentPart p14:bwMode="auto" r:id="rId186">
              <p14:nvContentPartPr>
                <p14:cNvPr id="156" name="Ink 155">
                  <a:extLst>
                    <a:ext uri="{FF2B5EF4-FFF2-40B4-BE49-F238E27FC236}">
                      <a16:creationId xmlns:a16="http://schemas.microsoft.com/office/drawing/2014/main" id="{F74B0A8D-83E4-3109-1DEC-6B9F24B831D8}"/>
                    </a:ext>
                  </a:extLst>
                </p14:cNvPr>
                <p14:cNvContentPartPr/>
                <p14:nvPr/>
              </p14:nvContentPartPr>
              <p14:xfrm>
                <a:off x="8445101" y="5747365"/>
                <a:ext cx="164160" cy="262440"/>
              </p14:xfrm>
            </p:contentPart>
          </mc:Choice>
          <mc:Fallback xmlns="">
            <p:pic>
              <p:nvPicPr>
                <p:cNvPr id="156" name="Ink 155">
                  <a:extLst>
                    <a:ext uri="{FF2B5EF4-FFF2-40B4-BE49-F238E27FC236}">
                      <a16:creationId xmlns:a16="http://schemas.microsoft.com/office/drawing/2014/main" id="{F74B0A8D-83E4-3109-1DEC-6B9F24B831D8}"/>
                    </a:ext>
                  </a:extLst>
                </p:cNvPr>
                <p:cNvPicPr/>
                <p:nvPr/>
              </p:nvPicPr>
              <p:blipFill>
                <a:blip r:embed="rId187"/>
                <a:stretch>
                  <a:fillRect/>
                </a:stretch>
              </p:blipFill>
              <p:spPr>
                <a:xfrm>
                  <a:off x="8436101" y="5738725"/>
                  <a:ext cx="18180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57" name="Ink 156">
                  <a:extLst>
                    <a:ext uri="{FF2B5EF4-FFF2-40B4-BE49-F238E27FC236}">
                      <a16:creationId xmlns:a16="http://schemas.microsoft.com/office/drawing/2014/main" id="{6E243A52-2B43-5E50-8924-B30755CF8944}"/>
                    </a:ext>
                  </a:extLst>
                </p14:cNvPr>
                <p14:cNvContentPartPr/>
                <p14:nvPr/>
              </p14:nvContentPartPr>
              <p14:xfrm>
                <a:off x="8443661" y="5882725"/>
                <a:ext cx="167400" cy="15480"/>
              </p14:xfrm>
            </p:contentPart>
          </mc:Choice>
          <mc:Fallback xmlns="">
            <p:pic>
              <p:nvPicPr>
                <p:cNvPr id="157" name="Ink 156">
                  <a:extLst>
                    <a:ext uri="{FF2B5EF4-FFF2-40B4-BE49-F238E27FC236}">
                      <a16:creationId xmlns:a16="http://schemas.microsoft.com/office/drawing/2014/main" id="{6E243A52-2B43-5E50-8924-B30755CF8944}"/>
                    </a:ext>
                  </a:extLst>
                </p:cNvPr>
                <p:cNvPicPr/>
                <p:nvPr/>
              </p:nvPicPr>
              <p:blipFill>
                <a:blip r:embed="rId189"/>
                <a:stretch>
                  <a:fillRect/>
                </a:stretch>
              </p:blipFill>
              <p:spPr>
                <a:xfrm>
                  <a:off x="8434661" y="5873725"/>
                  <a:ext cx="1850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8" name="Ink 157">
                  <a:extLst>
                    <a:ext uri="{FF2B5EF4-FFF2-40B4-BE49-F238E27FC236}">
                      <a16:creationId xmlns:a16="http://schemas.microsoft.com/office/drawing/2014/main" id="{73D7B701-5C71-4E35-E3D5-429C1932476F}"/>
                    </a:ext>
                  </a:extLst>
                </p14:cNvPr>
                <p14:cNvContentPartPr/>
                <p14:nvPr/>
              </p14:nvContentPartPr>
              <p14:xfrm>
                <a:off x="8683421" y="5861125"/>
                <a:ext cx="143280" cy="130320"/>
              </p14:xfrm>
            </p:contentPart>
          </mc:Choice>
          <mc:Fallback xmlns="">
            <p:pic>
              <p:nvPicPr>
                <p:cNvPr id="158" name="Ink 157">
                  <a:extLst>
                    <a:ext uri="{FF2B5EF4-FFF2-40B4-BE49-F238E27FC236}">
                      <a16:creationId xmlns:a16="http://schemas.microsoft.com/office/drawing/2014/main" id="{73D7B701-5C71-4E35-E3D5-429C1932476F}"/>
                    </a:ext>
                  </a:extLst>
                </p:cNvPr>
                <p:cNvPicPr/>
                <p:nvPr/>
              </p:nvPicPr>
              <p:blipFill>
                <a:blip r:embed="rId191"/>
                <a:stretch>
                  <a:fillRect/>
                </a:stretch>
              </p:blipFill>
              <p:spPr>
                <a:xfrm>
                  <a:off x="8674421" y="5852125"/>
                  <a:ext cx="1609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9" name="Ink 158">
                  <a:extLst>
                    <a:ext uri="{FF2B5EF4-FFF2-40B4-BE49-F238E27FC236}">
                      <a16:creationId xmlns:a16="http://schemas.microsoft.com/office/drawing/2014/main" id="{13032083-5CA4-ACBE-1DBA-3A1E054DD3C9}"/>
                    </a:ext>
                  </a:extLst>
                </p14:cNvPr>
                <p14:cNvContentPartPr/>
                <p14:nvPr/>
              </p14:nvContentPartPr>
              <p14:xfrm>
                <a:off x="8860181" y="5865445"/>
                <a:ext cx="132480" cy="104400"/>
              </p14:xfrm>
            </p:contentPart>
          </mc:Choice>
          <mc:Fallback xmlns="">
            <p:pic>
              <p:nvPicPr>
                <p:cNvPr id="159" name="Ink 158">
                  <a:extLst>
                    <a:ext uri="{FF2B5EF4-FFF2-40B4-BE49-F238E27FC236}">
                      <a16:creationId xmlns:a16="http://schemas.microsoft.com/office/drawing/2014/main" id="{13032083-5CA4-ACBE-1DBA-3A1E054DD3C9}"/>
                    </a:ext>
                  </a:extLst>
                </p:cNvPr>
                <p:cNvPicPr/>
                <p:nvPr/>
              </p:nvPicPr>
              <p:blipFill>
                <a:blip r:embed="rId193"/>
                <a:stretch>
                  <a:fillRect/>
                </a:stretch>
              </p:blipFill>
              <p:spPr>
                <a:xfrm>
                  <a:off x="8851541" y="5856805"/>
                  <a:ext cx="1501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0" name="Ink 159">
                  <a:extLst>
                    <a:ext uri="{FF2B5EF4-FFF2-40B4-BE49-F238E27FC236}">
                      <a16:creationId xmlns:a16="http://schemas.microsoft.com/office/drawing/2014/main" id="{9117EE6D-65A5-1893-9331-BAEF3EAC8097}"/>
                    </a:ext>
                  </a:extLst>
                </p14:cNvPr>
                <p14:cNvContentPartPr/>
                <p14:nvPr/>
              </p14:nvContentPartPr>
              <p14:xfrm>
                <a:off x="9020021" y="5858605"/>
                <a:ext cx="131760" cy="104400"/>
              </p14:xfrm>
            </p:contentPart>
          </mc:Choice>
          <mc:Fallback xmlns="">
            <p:pic>
              <p:nvPicPr>
                <p:cNvPr id="160" name="Ink 159">
                  <a:extLst>
                    <a:ext uri="{FF2B5EF4-FFF2-40B4-BE49-F238E27FC236}">
                      <a16:creationId xmlns:a16="http://schemas.microsoft.com/office/drawing/2014/main" id="{9117EE6D-65A5-1893-9331-BAEF3EAC8097}"/>
                    </a:ext>
                  </a:extLst>
                </p:cNvPr>
                <p:cNvPicPr/>
                <p:nvPr/>
              </p:nvPicPr>
              <p:blipFill>
                <a:blip r:embed="rId195"/>
                <a:stretch>
                  <a:fillRect/>
                </a:stretch>
              </p:blipFill>
              <p:spPr>
                <a:xfrm>
                  <a:off x="9011021" y="5849965"/>
                  <a:ext cx="1494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61" name="Ink 160">
                  <a:extLst>
                    <a:ext uri="{FF2B5EF4-FFF2-40B4-BE49-F238E27FC236}">
                      <a16:creationId xmlns:a16="http://schemas.microsoft.com/office/drawing/2014/main" id="{5147D6EE-ACEC-E419-3CFD-84221E431A53}"/>
                    </a:ext>
                  </a:extLst>
                </p14:cNvPr>
                <p14:cNvContentPartPr/>
                <p14:nvPr/>
              </p14:nvContentPartPr>
              <p14:xfrm>
                <a:off x="9200741" y="5780845"/>
                <a:ext cx="49320" cy="195480"/>
              </p14:xfrm>
            </p:contentPart>
          </mc:Choice>
          <mc:Fallback xmlns="">
            <p:pic>
              <p:nvPicPr>
                <p:cNvPr id="161" name="Ink 160">
                  <a:extLst>
                    <a:ext uri="{FF2B5EF4-FFF2-40B4-BE49-F238E27FC236}">
                      <a16:creationId xmlns:a16="http://schemas.microsoft.com/office/drawing/2014/main" id="{5147D6EE-ACEC-E419-3CFD-84221E431A53}"/>
                    </a:ext>
                  </a:extLst>
                </p:cNvPr>
                <p:cNvPicPr/>
                <p:nvPr/>
              </p:nvPicPr>
              <p:blipFill>
                <a:blip r:embed="rId197"/>
                <a:stretch>
                  <a:fillRect/>
                </a:stretch>
              </p:blipFill>
              <p:spPr>
                <a:xfrm>
                  <a:off x="9191741" y="5771845"/>
                  <a:ext cx="669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2" name="Ink 161">
                  <a:extLst>
                    <a:ext uri="{FF2B5EF4-FFF2-40B4-BE49-F238E27FC236}">
                      <a16:creationId xmlns:a16="http://schemas.microsoft.com/office/drawing/2014/main" id="{C1DD4D24-D0A3-C738-5340-3E58740FEF84}"/>
                    </a:ext>
                  </a:extLst>
                </p14:cNvPr>
                <p14:cNvContentPartPr/>
                <p14:nvPr/>
              </p14:nvContentPartPr>
              <p14:xfrm>
                <a:off x="9160781" y="5891005"/>
                <a:ext cx="146520" cy="20520"/>
              </p14:xfrm>
            </p:contentPart>
          </mc:Choice>
          <mc:Fallback xmlns="">
            <p:pic>
              <p:nvPicPr>
                <p:cNvPr id="162" name="Ink 161">
                  <a:extLst>
                    <a:ext uri="{FF2B5EF4-FFF2-40B4-BE49-F238E27FC236}">
                      <a16:creationId xmlns:a16="http://schemas.microsoft.com/office/drawing/2014/main" id="{C1DD4D24-D0A3-C738-5340-3E58740FEF84}"/>
                    </a:ext>
                  </a:extLst>
                </p:cNvPr>
                <p:cNvPicPr/>
                <p:nvPr/>
              </p:nvPicPr>
              <p:blipFill>
                <a:blip r:embed="rId199"/>
                <a:stretch>
                  <a:fillRect/>
                </a:stretch>
              </p:blipFill>
              <p:spPr>
                <a:xfrm>
                  <a:off x="9152141" y="5882365"/>
                  <a:ext cx="164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3" name="Ink 162">
                  <a:extLst>
                    <a:ext uri="{FF2B5EF4-FFF2-40B4-BE49-F238E27FC236}">
                      <a16:creationId xmlns:a16="http://schemas.microsoft.com/office/drawing/2014/main" id="{7AF018AB-657B-4665-31CA-287329E53F00}"/>
                    </a:ext>
                  </a:extLst>
                </p14:cNvPr>
                <p14:cNvContentPartPr/>
                <p14:nvPr/>
              </p14:nvContentPartPr>
              <p14:xfrm>
                <a:off x="9403781" y="5811445"/>
                <a:ext cx="204120" cy="162000"/>
              </p14:xfrm>
            </p:contentPart>
          </mc:Choice>
          <mc:Fallback xmlns="">
            <p:pic>
              <p:nvPicPr>
                <p:cNvPr id="163" name="Ink 162">
                  <a:extLst>
                    <a:ext uri="{FF2B5EF4-FFF2-40B4-BE49-F238E27FC236}">
                      <a16:creationId xmlns:a16="http://schemas.microsoft.com/office/drawing/2014/main" id="{7AF018AB-657B-4665-31CA-287329E53F00}"/>
                    </a:ext>
                  </a:extLst>
                </p:cNvPr>
                <p:cNvPicPr/>
                <p:nvPr/>
              </p:nvPicPr>
              <p:blipFill>
                <a:blip r:embed="rId201"/>
                <a:stretch>
                  <a:fillRect/>
                </a:stretch>
              </p:blipFill>
              <p:spPr>
                <a:xfrm>
                  <a:off x="9395141" y="5802445"/>
                  <a:ext cx="221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64" name="Ink 163">
                  <a:extLst>
                    <a:ext uri="{FF2B5EF4-FFF2-40B4-BE49-F238E27FC236}">
                      <a16:creationId xmlns:a16="http://schemas.microsoft.com/office/drawing/2014/main" id="{5E3A4BF5-44A7-1C44-B623-765452A102BF}"/>
                    </a:ext>
                  </a:extLst>
                </p14:cNvPr>
                <p14:cNvContentPartPr/>
                <p14:nvPr/>
              </p14:nvContentPartPr>
              <p14:xfrm>
                <a:off x="9612941" y="5759245"/>
                <a:ext cx="8280" cy="24480"/>
              </p14:xfrm>
            </p:contentPart>
          </mc:Choice>
          <mc:Fallback xmlns="">
            <p:pic>
              <p:nvPicPr>
                <p:cNvPr id="164" name="Ink 163">
                  <a:extLst>
                    <a:ext uri="{FF2B5EF4-FFF2-40B4-BE49-F238E27FC236}">
                      <a16:creationId xmlns:a16="http://schemas.microsoft.com/office/drawing/2014/main" id="{5E3A4BF5-44A7-1C44-B623-765452A102BF}"/>
                    </a:ext>
                  </a:extLst>
                </p:cNvPr>
                <p:cNvPicPr/>
                <p:nvPr/>
              </p:nvPicPr>
              <p:blipFill>
                <a:blip r:embed="rId203"/>
                <a:stretch>
                  <a:fillRect/>
                </a:stretch>
              </p:blipFill>
              <p:spPr>
                <a:xfrm>
                  <a:off x="9603941" y="5750245"/>
                  <a:ext cx="259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5" name="Ink 164">
                  <a:extLst>
                    <a:ext uri="{FF2B5EF4-FFF2-40B4-BE49-F238E27FC236}">
                      <a16:creationId xmlns:a16="http://schemas.microsoft.com/office/drawing/2014/main" id="{0134D8C6-F7AD-C0EB-3B44-D3BCA95B737A}"/>
                    </a:ext>
                  </a:extLst>
                </p14:cNvPr>
                <p14:cNvContentPartPr/>
                <p14:nvPr/>
              </p14:nvContentPartPr>
              <p14:xfrm>
                <a:off x="9723461" y="5736205"/>
                <a:ext cx="402840" cy="205560"/>
              </p14:xfrm>
            </p:contentPart>
          </mc:Choice>
          <mc:Fallback xmlns="">
            <p:pic>
              <p:nvPicPr>
                <p:cNvPr id="165" name="Ink 164">
                  <a:extLst>
                    <a:ext uri="{FF2B5EF4-FFF2-40B4-BE49-F238E27FC236}">
                      <a16:creationId xmlns:a16="http://schemas.microsoft.com/office/drawing/2014/main" id="{0134D8C6-F7AD-C0EB-3B44-D3BCA95B737A}"/>
                    </a:ext>
                  </a:extLst>
                </p:cNvPr>
                <p:cNvPicPr/>
                <p:nvPr/>
              </p:nvPicPr>
              <p:blipFill>
                <a:blip r:embed="rId205"/>
                <a:stretch>
                  <a:fillRect/>
                </a:stretch>
              </p:blipFill>
              <p:spPr>
                <a:xfrm>
                  <a:off x="9714821" y="5727565"/>
                  <a:ext cx="420480" cy="223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6">
            <p14:nvContentPartPr>
              <p14:cNvPr id="167" name="Ink 166">
                <a:extLst>
                  <a:ext uri="{FF2B5EF4-FFF2-40B4-BE49-F238E27FC236}">
                    <a16:creationId xmlns:a16="http://schemas.microsoft.com/office/drawing/2014/main" id="{641A84D2-6873-801D-9AA1-15760D3A5F06}"/>
                  </a:ext>
                </a:extLst>
              </p14:cNvPr>
              <p14:cNvContentPartPr/>
              <p14:nvPr/>
            </p14:nvContentPartPr>
            <p14:xfrm>
              <a:off x="8463821" y="6083965"/>
              <a:ext cx="1444680" cy="29880"/>
            </p14:xfrm>
          </p:contentPart>
        </mc:Choice>
        <mc:Fallback xmlns="">
          <p:pic>
            <p:nvPicPr>
              <p:cNvPr id="167" name="Ink 166">
                <a:extLst>
                  <a:ext uri="{FF2B5EF4-FFF2-40B4-BE49-F238E27FC236}">
                    <a16:creationId xmlns:a16="http://schemas.microsoft.com/office/drawing/2014/main" id="{641A84D2-6873-801D-9AA1-15760D3A5F06}"/>
                  </a:ext>
                </a:extLst>
              </p:cNvPr>
              <p:cNvPicPr/>
              <p:nvPr/>
            </p:nvPicPr>
            <p:blipFill>
              <a:blip r:embed="rId207"/>
              <a:stretch>
                <a:fillRect/>
              </a:stretch>
            </p:blipFill>
            <p:spPr>
              <a:xfrm>
                <a:off x="8454821" y="6075325"/>
                <a:ext cx="1462320" cy="47520"/>
              </a:xfrm>
              <a:prstGeom prst="rect">
                <a:avLst/>
              </a:prstGeom>
            </p:spPr>
          </p:pic>
        </mc:Fallback>
      </mc:AlternateContent>
      <p:grpSp>
        <p:nvGrpSpPr>
          <p:cNvPr id="169" name="Group 168">
            <a:extLst>
              <a:ext uri="{FF2B5EF4-FFF2-40B4-BE49-F238E27FC236}">
                <a16:creationId xmlns:a16="http://schemas.microsoft.com/office/drawing/2014/main" id="{D7CD1B0C-61B1-EBA7-0879-460DCA229106}"/>
              </a:ext>
            </a:extLst>
          </p:cNvPr>
          <p:cNvGrpSpPr/>
          <p:nvPr/>
        </p:nvGrpSpPr>
        <p:grpSpPr>
          <a:xfrm>
            <a:off x="1588337" y="5629346"/>
            <a:ext cx="2846160" cy="449939"/>
            <a:chOff x="1588337" y="5629346"/>
            <a:chExt cx="2846160" cy="449939"/>
          </a:xfrm>
        </p:grpSpPr>
        <mc:AlternateContent xmlns:mc="http://schemas.openxmlformats.org/markup-compatibility/2006" xmlns:p14="http://schemas.microsoft.com/office/powerpoint/2010/main">
          <mc:Choice Requires="p14">
            <p:contentPart p14:bwMode="auto" r:id="rId208">
              <p14:nvContentPartPr>
                <p14:cNvPr id="51" name="Ink 50">
                  <a:extLst>
                    <a:ext uri="{FF2B5EF4-FFF2-40B4-BE49-F238E27FC236}">
                      <a16:creationId xmlns:a16="http://schemas.microsoft.com/office/drawing/2014/main" id="{3DCE3FF5-7C31-95E7-5604-573188DD9233}"/>
                    </a:ext>
                  </a:extLst>
                </p14:cNvPr>
                <p14:cNvContentPartPr/>
                <p14:nvPr/>
              </p14:nvContentPartPr>
              <p14:xfrm>
                <a:off x="1588337" y="5691986"/>
                <a:ext cx="144360" cy="210240"/>
              </p14:xfrm>
            </p:contentPart>
          </mc:Choice>
          <mc:Fallback xmlns="">
            <p:pic>
              <p:nvPicPr>
                <p:cNvPr id="51" name="Ink 50">
                  <a:extLst>
                    <a:ext uri="{FF2B5EF4-FFF2-40B4-BE49-F238E27FC236}">
                      <a16:creationId xmlns:a16="http://schemas.microsoft.com/office/drawing/2014/main" id="{3DCE3FF5-7C31-95E7-5604-573188DD9233}"/>
                    </a:ext>
                  </a:extLst>
                </p:cNvPr>
                <p:cNvPicPr/>
                <p:nvPr/>
              </p:nvPicPr>
              <p:blipFill>
                <a:blip r:embed="rId209"/>
                <a:stretch>
                  <a:fillRect/>
                </a:stretch>
              </p:blipFill>
              <p:spPr>
                <a:xfrm>
                  <a:off x="1579337" y="5683346"/>
                  <a:ext cx="1620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52" name="Ink 51">
                  <a:extLst>
                    <a:ext uri="{FF2B5EF4-FFF2-40B4-BE49-F238E27FC236}">
                      <a16:creationId xmlns:a16="http://schemas.microsoft.com/office/drawing/2014/main" id="{16DCF615-BEA7-44F6-CD39-93580DAA8E64}"/>
                    </a:ext>
                  </a:extLst>
                </p14:cNvPr>
                <p14:cNvContentPartPr/>
                <p14:nvPr/>
              </p14:nvContentPartPr>
              <p14:xfrm>
                <a:off x="1845737" y="5774786"/>
                <a:ext cx="93960" cy="91080"/>
              </p14:xfrm>
            </p:contentPart>
          </mc:Choice>
          <mc:Fallback xmlns="">
            <p:pic>
              <p:nvPicPr>
                <p:cNvPr id="52" name="Ink 51">
                  <a:extLst>
                    <a:ext uri="{FF2B5EF4-FFF2-40B4-BE49-F238E27FC236}">
                      <a16:creationId xmlns:a16="http://schemas.microsoft.com/office/drawing/2014/main" id="{16DCF615-BEA7-44F6-CD39-93580DAA8E64}"/>
                    </a:ext>
                  </a:extLst>
                </p:cNvPr>
                <p:cNvPicPr/>
                <p:nvPr/>
              </p:nvPicPr>
              <p:blipFill>
                <a:blip r:embed="rId211"/>
                <a:stretch>
                  <a:fillRect/>
                </a:stretch>
              </p:blipFill>
              <p:spPr>
                <a:xfrm>
                  <a:off x="1837097" y="5766146"/>
                  <a:ext cx="1116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53" name="Ink 52">
                  <a:extLst>
                    <a:ext uri="{FF2B5EF4-FFF2-40B4-BE49-F238E27FC236}">
                      <a16:creationId xmlns:a16="http://schemas.microsoft.com/office/drawing/2014/main" id="{4CFF9D5C-E44A-0514-93BF-3A2F877A4515}"/>
                    </a:ext>
                  </a:extLst>
                </p14:cNvPr>
                <p14:cNvContentPartPr/>
                <p14:nvPr/>
              </p14:nvContentPartPr>
              <p14:xfrm>
                <a:off x="1985417" y="5719346"/>
                <a:ext cx="147960" cy="155880"/>
              </p14:xfrm>
            </p:contentPart>
          </mc:Choice>
          <mc:Fallback xmlns="">
            <p:pic>
              <p:nvPicPr>
                <p:cNvPr id="53" name="Ink 52">
                  <a:extLst>
                    <a:ext uri="{FF2B5EF4-FFF2-40B4-BE49-F238E27FC236}">
                      <a16:creationId xmlns:a16="http://schemas.microsoft.com/office/drawing/2014/main" id="{4CFF9D5C-E44A-0514-93BF-3A2F877A4515}"/>
                    </a:ext>
                  </a:extLst>
                </p:cNvPr>
                <p:cNvPicPr/>
                <p:nvPr/>
              </p:nvPicPr>
              <p:blipFill>
                <a:blip r:embed="rId213"/>
                <a:stretch>
                  <a:fillRect/>
                </a:stretch>
              </p:blipFill>
              <p:spPr>
                <a:xfrm>
                  <a:off x="1976417" y="5710706"/>
                  <a:ext cx="1656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54" name="Ink 53">
                  <a:extLst>
                    <a:ext uri="{FF2B5EF4-FFF2-40B4-BE49-F238E27FC236}">
                      <a16:creationId xmlns:a16="http://schemas.microsoft.com/office/drawing/2014/main" id="{E0186032-DA83-8C08-F312-F275EC54B23B}"/>
                    </a:ext>
                  </a:extLst>
                </p14:cNvPr>
                <p14:cNvContentPartPr/>
                <p14:nvPr/>
              </p14:nvContentPartPr>
              <p14:xfrm>
                <a:off x="2136617" y="5757146"/>
                <a:ext cx="81360" cy="146520"/>
              </p14:xfrm>
            </p:contentPart>
          </mc:Choice>
          <mc:Fallback xmlns="">
            <p:pic>
              <p:nvPicPr>
                <p:cNvPr id="54" name="Ink 53">
                  <a:extLst>
                    <a:ext uri="{FF2B5EF4-FFF2-40B4-BE49-F238E27FC236}">
                      <a16:creationId xmlns:a16="http://schemas.microsoft.com/office/drawing/2014/main" id="{E0186032-DA83-8C08-F312-F275EC54B23B}"/>
                    </a:ext>
                  </a:extLst>
                </p:cNvPr>
                <p:cNvPicPr/>
                <p:nvPr/>
              </p:nvPicPr>
              <p:blipFill>
                <a:blip r:embed="rId215"/>
                <a:stretch>
                  <a:fillRect/>
                </a:stretch>
              </p:blipFill>
              <p:spPr>
                <a:xfrm>
                  <a:off x="2127617" y="5748506"/>
                  <a:ext cx="990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55" name="Ink 54">
                  <a:extLst>
                    <a:ext uri="{FF2B5EF4-FFF2-40B4-BE49-F238E27FC236}">
                      <a16:creationId xmlns:a16="http://schemas.microsoft.com/office/drawing/2014/main" id="{B5B332A1-2E05-D973-FCE0-34034F1086ED}"/>
                    </a:ext>
                  </a:extLst>
                </p14:cNvPr>
                <p14:cNvContentPartPr/>
                <p14:nvPr/>
              </p14:nvContentPartPr>
              <p14:xfrm>
                <a:off x="2313377" y="5760386"/>
                <a:ext cx="86040" cy="149760"/>
              </p14:xfrm>
            </p:contentPart>
          </mc:Choice>
          <mc:Fallback xmlns="">
            <p:pic>
              <p:nvPicPr>
                <p:cNvPr id="55" name="Ink 54">
                  <a:extLst>
                    <a:ext uri="{FF2B5EF4-FFF2-40B4-BE49-F238E27FC236}">
                      <a16:creationId xmlns:a16="http://schemas.microsoft.com/office/drawing/2014/main" id="{B5B332A1-2E05-D973-FCE0-34034F1086ED}"/>
                    </a:ext>
                  </a:extLst>
                </p:cNvPr>
                <p:cNvPicPr/>
                <p:nvPr/>
              </p:nvPicPr>
              <p:blipFill>
                <a:blip r:embed="rId217"/>
                <a:stretch>
                  <a:fillRect/>
                </a:stretch>
              </p:blipFill>
              <p:spPr>
                <a:xfrm>
                  <a:off x="2304737" y="5751386"/>
                  <a:ext cx="1036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56" name="Ink 55">
                  <a:extLst>
                    <a:ext uri="{FF2B5EF4-FFF2-40B4-BE49-F238E27FC236}">
                      <a16:creationId xmlns:a16="http://schemas.microsoft.com/office/drawing/2014/main" id="{EE6A58CE-FFCE-46BE-DB32-8F3CDA4841CA}"/>
                    </a:ext>
                  </a:extLst>
                </p14:cNvPr>
                <p14:cNvContentPartPr/>
                <p14:nvPr/>
              </p14:nvContentPartPr>
              <p14:xfrm>
                <a:off x="2462057" y="5799986"/>
                <a:ext cx="21600" cy="93960"/>
              </p14:xfrm>
            </p:contentPart>
          </mc:Choice>
          <mc:Fallback xmlns="">
            <p:pic>
              <p:nvPicPr>
                <p:cNvPr id="56" name="Ink 55">
                  <a:extLst>
                    <a:ext uri="{FF2B5EF4-FFF2-40B4-BE49-F238E27FC236}">
                      <a16:creationId xmlns:a16="http://schemas.microsoft.com/office/drawing/2014/main" id="{EE6A58CE-FFCE-46BE-DB32-8F3CDA4841CA}"/>
                    </a:ext>
                  </a:extLst>
                </p:cNvPr>
                <p:cNvPicPr/>
                <p:nvPr/>
              </p:nvPicPr>
              <p:blipFill>
                <a:blip r:embed="rId219"/>
                <a:stretch>
                  <a:fillRect/>
                </a:stretch>
              </p:blipFill>
              <p:spPr>
                <a:xfrm>
                  <a:off x="2453417" y="5791346"/>
                  <a:ext cx="392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57" name="Ink 56">
                  <a:extLst>
                    <a:ext uri="{FF2B5EF4-FFF2-40B4-BE49-F238E27FC236}">
                      <a16:creationId xmlns:a16="http://schemas.microsoft.com/office/drawing/2014/main" id="{4FC8AAB7-9B64-E67E-AC3C-E136E6030723}"/>
                    </a:ext>
                  </a:extLst>
                </p14:cNvPr>
                <p14:cNvContentPartPr/>
                <p14:nvPr/>
              </p14:nvContentPartPr>
              <p14:xfrm>
                <a:off x="2465297" y="5729066"/>
                <a:ext cx="3240" cy="5760"/>
              </p14:xfrm>
            </p:contentPart>
          </mc:Choice>
          <mc:Fallback xmlns="">
            <p:pic>
              <p:nvPicPr>
                <p:cNvPr id="57" name="Ink 56">
                  <a:extLst>
                    <a:ext uri="{FF2B5EF4-FFF2-40B4-BE49-F238E27FC236}">
                      <a16:creationId xmlns:a16="http://schemas.microsoft.com/office/drawing/2014/main" id="{4FC8AAB7-9B64-E67E-AC3C-E136E6030723}"/>
                    </a:ext>
                  </a:extLst>
                </p:cNvPr>
                <p:cNvPicPr/>
                <p:nvPr/>
              </p:nvPicPr>
              <p:blipFill>
                <a:blip r:embed="rId221"/>
                <a:stretch>
                  <a:fillRect/>
                </a:stretch>
              </p:blipFill>
              <p:spPr>
                <a:xfrm>
                  <a:off x="2456297" y="5720426"/>
                  <a:ext cx="208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58" name="Ink 57">
                  <a:extLst>
                    <a:ext uri="{FF2B5EF4-FFF2-40B4-BE49-F238E27FC236}">
                      <a16:creationId xmlns:a16="http://schemas.microsoft.com/office/drawing/2014/main" id="{1149A7B2-591B-9DB4-013E-18DB4F09FB1D}"/>
                    </a:ext>
                  </a:extLst>
                </p14:cNvPr>
                <p14:cNvContentPartPr/>
                <p14:nvPr/>
              </p14:nvContentPartPr>
              <p14:xfrm>
                <a:off x="2574737" y="5682626"/>
                <a:ext cx="268920" cy="228240"/>
              </p14:xfrm>
            </p:contentPart>
          </mc:Choice>
          <mc:Fallback xmlns="">
            <p:pic>
              <p:nvPicPr>
                <p:cNvPr id="58" name="Ink 57">
                  <a:extLst>
                    <a:ext uri="{FF2B5EF4-FFF2-40B4-BE49-F238E27FC236}">
                      <a16:creationId xmlns:a16="http://schemas.microsoft.com/office/drawing/2014/main" id="{1149A7B2-591B-9DB4-013E-18DB4F09FB1D}"/>
                    </a:ext>
                  </a:extLst>
                </p:cNvPr>
                <p:cNvPicPr/>
                <p:nvPr/>
              </p:nvPicPr>
              <p:blipFill>
                <a:blip r:embed="rId223"/>
                <a:stretch>
                  <a:fillRect/>
                </a:stretch>
              </p:blipFill>
              <p:spPr>
                <a:xfrm>
                  <a:off x="2566097" y="5673626"/>
                  <a:ext cx="2865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9" name="Ink 58">
                  <a:extLst>
                    <a:ext uri="{FF2B5EF4-FFF2-40B4-BE49-F238E27FC236}">
                      <a16:creationId xmlns:a16="http://schemas.microsoft.com/office/drawing/2014/main" id="{53639CEA-6EC2-75CE-F522-7D2394929205}"/>
                    </a:ext>
                  </a:extLst>
                </p14:cNvPr>
                <p14:cNvContentPartPr/>
                <p14:nvPr/>
              </p14:nvContentPartPr>
              <p14:xfrm>
                <a:off x="3045257" y="5717546"/>
                <a:ext cx="220680" cy="281160"/>
              </p14:xfrm>
            </p:contentPart>
          </mc:Choice>
          <mc:Fallback xmlns="">
            <p:pic>
              <p:nvPicPr>
                <p:cNvPr id="59" name="Ink 58">
                  <a:extLst>
                    <a:ext uri="{FF2B5EF4-FFF2-40B4-BE49-F238E27FC236}">
                      <a16:creationId xmlns:a16="http://schemas.microsoft.com/office/drawing/2014/main" id="{53639CEA-6EC2-75CE-F522-7D2394929205}"/>
                    </a:ext>
                  </a:extLst>
                </p:cNvPr>
                <p:cNvPicPr/>
                <p:nvPr/>
              </p:nvPicPr>
              <p:blipFill>
                <a:blip r:embed="rId225"/>
                <a:stretch>
                  <a:fillRect/>
                </a:stretch>
              </p:blipFill>
              <p:spPr>
                <a:xfrm>
                  <a:off x="3036257" y="5708906"/>
                  <a:ext cx="23832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1" name="Ink 60">
                  <a:extLst>
                    <a:ext uri="{FF2B5EF4-FFF2-40B4-BE49-F238E27FC236}">
                      <a16:creationId xmlns:a16="http://schemas.microsoft.com/office/drawing/2014/main" id="{A824937E-B186-C8BF-594B-419CBCC44393}"/>
                    </a:ext>
                  </a:extLst>
                </p14:cNvPr>
                <p14:cNvContentPartPr/>
                <p14:nvPr/>
              </p14:nvContentPartPr>
              <p14:xfrm>
                <a:off x="3600737" y="5629346"/>
                <a:ext cx="113400" cy="242640"/>
              </p14:xfrm>
            </p:contentPart>
          </mc:Choice>
          <mc:Fallback xmlns="">
            <p:pic>
              <p:nvPicPr>
                <p:cNvPr id="61" name="Ink 60">
                  <a:extLst>
                    <a:ext uri="{FF2B5EF4-FFF2-40B4-BE49-F238E27FC236}">
                      <a16:creationId xmlns:a16="http://schemas.microsoft.com/office/drawing/2014/main" id="{A824937E-B186-C8BF-594B-419CBCC44393}"/>
                    </a:ext>
                  </a:extLst>
                </p:cNvPr>
                <p:cNvPicPr/>
                <p:nvPr/>
              </p:nvPicPr>
              <p:blipFill>
                <a:blip r:embed="rId227"/>
                <a:stretch>
                  <a:fillRect/>
                </a:stretch>
              </p:blipFill>
              <p:spPr>
                <a:xfrm>
                  <a:off x="3592097" y="5620346"/>
                  <a:ext cx="1310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62" name="Ink 61">
                  <a:extLst>
                    <a:ext uri="{FF2B5EF4-FFF2-40B4-BE49-F238E27FC236}">
                      <a16:creationId xmlns:a16="http://schemas.microsoft.com/office/drawing/2014/main" id="{1E8CC994-F3A8-DE64-946A-DD51F26E3612}"/>
                    </a:ext>
                  </a:extLst>
                </p14:cNvPr>
                <p14:cNvContentPartPr/>
                <p14:nvPr/>
              </p14:nvContentPartPr>
              <p14:xfrm>
                <a:off x="3746537" y="5772986"/>
                <a:ext cx="72720" cy="74880"/>
              </p14:xfrm>
            </p:contentPart>
          </mc:Choice>
          <mc:Fallback xmlns="">
            <p:pic>
              <p:nvPicPr>
                <p:cNvPr id="62" name="Ink 61">
                  <a:extLst>
                    <a:ext uri="{FF2B5EF4-FFF2-40B4-BE49-F238E27FC236}">
                      <a16:creationId xmlns:a16="http://schemas.microsoft.com/office/drawing/2014/main" id="{1E8CC994-F3A8-DE64-946A-DD51F26E3612}"/>
                    </a:ext>
                  </a:extLst>
                </p:cNvPr>
                <p:cNvPicPr/>
                <p:nvPr/>
              </p:nvPicPr>
              <p:blipFill>
                <a:blip r:embed="rId229"/>
                <a:stretch>
                  <a:fillRect/>
                </a:stretch>
              </p:blipFill>
              <p:spPr>
                <a:xfrm>
                  <a:off x="3737537" y="5764346"/>
                  <a:ext cx="9036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63" name="Ink 62">
                  <a:extLst>
                    <a:ext uri="{FF2B5EF4-FFF2-40B4-BE49-F238E27FC236}">
                      <a16:creationId xmlns:a16="http://schemas.microsoft.com/office/drawing/2014/main" id="{C72F73B0-C3BF-A74A-8AFD-4DED1D9E6B79}"/>
                    </a:ext>
                  </a:extLst>
                </p14:cNvPr>
                <p14:cNvContentPartPr/>
                <p14:nvPr/>
              </p14:nvContentPartPr>
              <p14:xfrm>
                <a:off x="3840137" y="5711786"/>
                <a:ext cx="108000" cy="149760"/>
              </p14:xfrm>
            </p:contentPart>
          </mc:Choice>
          <mc:Fallback xmlns="">
            <p:pic>
              <p:nvPicPr>
                <p:cNvPr id="63" name="Ink 62">
                  <a:extLst>
                    <a:ext uri="{FF2B5EF4-FFF2-40B4-BE49-F238E27FC236}">
                      <a16:creationId xmlns:a16="http://schemas.microsoft.com/office/drawing/2014/main" id="{C72F73B0-C3BF-A74A-8AFD-4DED1D9E6B79}"/>
                    </a:ext>
                  </a:extLst>
                </p:cNvPr>
                <p:cNvPicPr/>
                <p:nvPr/>
              </p:nvPicPr>
              <p:blipFill>
                <a:blip r:embed="rId231"/>
                <a:stretch>
                  <a:fillRect/>
                </a:stretch>
              </p:blipFill>
              <p:spPr>
                <a:xfrm>
                  <a:off x="3831497" y="5703146"/>
                  <a:ext cx="1256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64" name="Ink 63">
                  <a:extLst>
                    <a:ext uri="{FF2B5EF4-FFF2-40B4-BE49-F238E27FC236}">
                      <a16:creationId xmlns:a16="http://schemas.microsoft.com/office/drawing/2014/main" id="{4332E830-C47C-6996-24B9-DF297212DF4E}"/>
                    </a:ext>
                  </a:extLst>
                </p14:cNvPr>
                <p14:cNvContentPartPr/>
                <p14:nvPr/>
              </p14:nvContentPartPr>
              <p14:xfrm>
                <a:off x="3983057" y="5761106"/>
                <a:ext cx="60480" cy="88560"/>
              </p14:xfrm>
            </p:contentPart>
          </mc:Choice>
          <mc:Fallback xmlns="">
            <p:pic>
              <p:nvPicPr>
                <p:cNvPr id="64" name="Ink 63">
                  <a:extLst>
                    <a:ext uri="{FF2B5EF4-FFF2-40B4-BE49-F238E27FC236}">
                      <a16:creationId xmlns:a16="http://schemas.microsoft.com/office/drawing/2014/main" id="{4332E830-C47C-6996-24B9-DF297212DF4E}"/>
                    </a:ext>
                  </a:extLst>
                </p:cNvPr>
                <p:cNvPicPr/>
                <p:nvPr/>
              </p:nvPicPr>
              <p:blipFill>
                <a:blip r:embed="rId233"/>
                <a:stretch>
                  <a:fillRect/>
                </a:stretch>
              </p:blipFill>
              <p:spPr>
                <a:xfrm>
                  <a:off x="3974417" y="5752466"/>
                  <a:ext cx="781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70" name="Ink 69">
                  <a:extLst>
                    <a:ext uri="{FF2B5EF4-FFF2-40B4-BE49-F238E27FC236}">
                      <a16:creationId xmlns:a16="http://schemas.microsoft.com/office/drawing/2014/main" id="{22699354-AA45-B15C-4100-99D238CE8162}"/>
                    </a:ext>
                  </a:extLst>
                </p14:cNvPr>
                <p14:cNvContentPartPr/>
                <p14:nvPr/>
              </p14:nvContentPartPr>
              <p14:xfrm>
                <a:off x="4107977" y="5720426"/>
                <a:ext cx="87840" cy="118800"/>
              </p14:xfrm>
            </p:contentPart>
          </mc:Choice>
          <mc:Fallback xmlns="">
            <p:pic>
              <p:nvPicPr>
                <p:cNvPr id="70" name="Ink 69">
                  <a:extLst>
                    <a:ext uri="{FF2B5EF4-FFF2-40B4-BE49-F238E27FC236}">
                      <a16:creationId xmlns:a16="http://schemas.microsoft.com/office/drawing/2014/main" id="{22699354-AA45-B15C-4100-99D238CE8162}"/>
                    </a:ext>
                  </a:extLst>
                </p:cNvPr>
                <p:cNvPicPr/>
                <p:nvPr/>
              </p:nvPicPr>
              <p:blipFill>
                <a:blip r:embed="rId235"/>
                <a:stretch>
                  <a:fillRect/>
                </a:stretch>
              </p:blipFill>
              <p:spPr>
                <a:xfrm>
                  <a:off x="4099337" y="5711786"/>
                  <a:ext cx="1054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71" name="Ink 70">
                  <a:extLst>
                    <a:ext uri="{FF2B5EF4-FFF2-40B4-BE49-F238E27FC236}">
                      <a16:creationId xmlns:a16="http://schemas.microsoft.com/office/drawing/2014/main" id="{0BF46B96-3C34-60B9-B852-9804757478F5}"/>
                    </a:ext>
                  </a:extLst>
                </p14:cNvPr>
                <p14:cNvContentPartPr/>
                <p14:nvPr/>
              </p14:nvContentPartPr>
              <p14:xfrm>
                <a:off x="4215617" y="5759306"/>
                <a:ext cx="107280" cy="81360"/>
              </p14:xfrm>
            </p:contentPart>
          </mc:Choice>
          <mc:Fallback xmlns="">
            <p:pic>
              <p:nvPicPr>
                <p:cNvPr id="71" name="Ink 70">
                  <a:extLst>
                    <a:ext uri="{FF2B5EF4-FFF2-40B4-BE49-F238E27FC236}">
                      <a16:creationId xmlns:a16="http://schemas.microsoft.com/office/drawing/2014/main" id="{0BF46B96-3C34-60B9-B852-9804757478F5}"/>
                    </a:ext>
                  </a:extLst>
                </p:cNvPr>
                <p:cNvPicPr/>
                <p:nvPr/>
              </p:nvPicPr>
              <p:blipFill>
                <a:blip r:embed="rId237"/>
                <a:stretch>
                  <a:fillRect/>
                </a:stretch>
              </p:blipFill>
              <p:spPr>
                <a:xfrm>
                  <a:off x="4206617" y="5750306"/>
                  <a:ext cx="1249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72" name="Ink 71">
                  <a:extLst>
                    <a:ext uri="{FF2B5EF4-FFF2-40B4-BE49-F238E27FC236}">
                      <a16:creationId xmlns:a16="http://schemas.microsoft.com/office/drawing/2014/main" id="{BF5E879F-C696-5599-2266-3ED164F8DCEF}"/>
                    </a:ext>
                  </a:extLst>
                </p14:cNvPr>
                <p14:cNvContentPartPr/>
                <p14:nvPr/>
              </p14:nvContentPartPr>
              <p14:xfrm>
                <a:off x="4343417" y="5752466"/>
                <a:ext cx="91080" cy="97920"/>
              </p14:xfrm>
            </p:contentPart>
          </mc:Choice>
          <mc:Fallback xmlns="">
            <p:pic>
              <p:nvPicPr>
                <p:cNvPr id="72" name="Ink 71">
                  <a:extLst>
                    <a:ext uri="{FF2B5EF4-FFF2-40B4-BE49-F238E27FC236}">
                      <a16:creationId xmlns:a16="http://schemas.microsoft.com/office/drawing/2014/main" id="{BF5E879F-C696-5599-2266-3ED164F8DCEF}"/>
                    </a:ext>
                  </a:extLst>
                </p:cNvPr>
                <p:cNvPicPr/>
                <p:nvPr/>
              </p:nvPicPr>
              <p:blipFill>
                <a:blip r:embed="rId239"/>
                <a:stretch>
                  <a:fillRect/>
                </a:stretch>
              </p:blipFill>
              <p:spPr>
                <a:xfrm>
                  <a:off x="4334777" y="5743466"/>
                  <a:ext cx="10872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68" name="Ink 167">
                  <a:extLst>
                    <a:ext uri="{FF2B5EF4-FFF2-40B4-BE49-F238E27FC236}">
                      <a16:creationId xmlns:a16="http://schemas.microsoft.com/office/drawing/2014/main" id="{5CD50CEE-46C1-DF08-07F1-5C76A9AB8E5D}"/>
                    </a:ext>
                  </a:extLst>
                </p14:cNvPr>
                <p14:cNvContentPartPr/>
                <p14:nvPr/>
              </p14:nvContentPartPr>
              <p14:xfrm>
                <a:off x="2435261" y="5979565"/>
                <a:ext cx="1997280" cy="99720"/>
              </p14:xfrm>
            </p:contentPart>
          </mc:Choice>
          <mc:Fallback xmlns="">
            <p:pic>
              <p:nvPicPr>
                <p:cNvPr id="168" name="Ink 167">
                  <a:extLst>
                    <a:ext uri="{FF2B5EF4-FFF2-40B4-BE49-F238E27FC236}">
                      <a16:creationId xmlns:a16="http://schemas.microsoft.com/office/drawing/2014/main" id="{5CD50CEE-46C1-DF08-07F1-5C76A9AB8E5D}"/>
                    </a:ext>
                  </a:extLst>
                </p:cNvPr>
                <p:cNvPicPr/>
                <p:nvPr/>
              </p:nvPicPr>
              <p:blipFill>
                <a:blip r:embed="rId241"/>
                <a:stretch>
                  <a:fillRect/>
                </a:stretch>
              </p:blipFill>
              <p:spPr>
                <a:xfrm>
                  <a:off x="2426261" y="5970925"/>
                  <a:ext cx="2014920" cy="117360"/>
                </a:xfrm>
                <a:prstGeom prst="rect">
                  <a:avLst/>
                </a:prstGeom>
              </p:spPr>
            </p:pic>
          </mc:Fallback>
        </mc:AlternateContent>
      </p:grpSp>
      <p:grpSp>
        <p:nvGrpSpPr>
          <p:cNvPr id="183" name="Group 182">
            <a:extLst>
              <a:ext uri="{FF2B5EF4-FFF2-40B4-BE49-F238E27FC236}">
                <a16:creationId xmlns:a16="http://schemas.microsoft.com/office/drawing/2014/main" id="{E7F02835-D019-2E99-A8FF-1DF466E4B340}"/>
              </a:ext>
            </a:extLst>
          </p:cNvPr>
          <p:cNvGrpSpPr/>
          <p:nvPr/>
        </p:nvGrpSpPr>
        <p:grpSpPr>
          <a:xfrm>
            <a:off x="5014415" y="2413573"/>
            <a:ext cx="927000" cy="232200"/>
            <a:chOff x="5014415" y="2413573"/>
            <a:chExt cx="927000" cy="232200"/>
          </a:xfrm>
        </p:grpSpPr>
        <mc:AlternateContent xmlns:mc="http://schemas.openxmlformats.org/markup-compatibility/2006" xmlns:p14="http://schemas.microsoft.com/office/powerpoint/2010/main">
          <mc:Choice Requires="p14">
            <p:contentPart p14:bwMode="auto" r:id="rId242">
              <p14:nvContentPartPr>
                <p14:cNvPr id="174" name="Ink 173">
                  <a:extLst>
                    <a:ext uri="{FF2B5EF4-FFF2-40B4-BE49-F238E27FC236}">
                      <a16:creationId xmlns:a16="http://schemas.microsoft.com/office/drawing/2014/main" id="{827B862C-588E-DE33-99D2-3A3C6FCF0109}"/>
                    </a:ext>
                  </a:extLst>
                </p14:cNvPr>
                <p14:cNvContentPartPr/>
                <p14:nvPr/>
              </p14:nvContentPartPr>
              <p14:xfrm>
                <a:off x="5038535" y="2493853"/>
                <a:ext cx="9000" cy="149040"/>
              </p14:xfrm>
            </p:contentPart>
          </mc:Choice>
          <mc:Fallback xmlns="">
            <p:pic>
              <p:nvPicPr>
                <p:cNvPr id="174" name="Ink 173">
                  <a:extLst>
                    <a:ext uri="{FF2B5EF4-FFF2-40B4-BE49-F238E27FC236}">
                      <a16:creationId xmlns:a16="http://schemas.microsoft.com/office/drawing/2014/main" id="{827B862C-588E-DE33-99D2-3A3C6FCF0109}"/>
                    </a:ext>
                  </a:extLst>
                </p:cNvPr>
                <p:cNvPicPr/>
                <p:nvPr/>
              </p:nvPicPr>
              <p:blipFill>
                <a:blip r:embed="rId243"/>
                <a:stretch>
                  <a:fillRect/>
                </a:stretch>
              </p:blipFill>
              <p:spPr>
                <a:xfrm>
                  <a:off x="5029535" y="2485213"/>
                  <a:ext cx="266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5" name="Ink 174">
                  <a:extLst>
                    <a:ext uri="{FF2B5EF4-FFF2-40B4-BE49-F238E27FC236}">
                      <a16:creationId xmlns:a16="http://schemas.microsoft.com/office/drawing/2014/main" id="{53ABF912-4B7F-93EF-F79C-533C882C9446}"/>
                    </a:ext>
                  </a:extLst>
                </p14:cNvPr>
                <p14:cNvContentPartPr/>
                <p14:nvPr/>
              </p14:nvContentPartPr>
              <p14:xfrm>
                <a:off x="5014415" y="2492413"/>
                <a:ext cx="129960" cy="153360"/>
              </p14:xfrm>
            </p:contentPart>
          </mc:Choice>
          <mc:Fallback xmlns="">
            <p:pic>
              <p:nvPicPr>
                <p:cNvPr id="175" name="Ink 174">
                  <a:extLst>
                    <a:ext uri="{FF2B5EF4-FFF2-40B4-BE49-F238E27FC236}">
                      <a16:creationId xmlns:a16="http://schemas.microsoft.com/office/drawing/2014/main" id="{53ABF912-4B7F-93EF-F79C-533C882C9446}"/>
                    </a:ext>
                  </a:extLst>
                </p:cNvPr>
                <p:cNvPicPr/>
                <p:nvPr/>
              </p:nvPicPr>
              <p:blipFill>
                <a:blip r:embed="rId245"/>
                <a:stretch>
                  <a:fillRect/>
                </a:stretch>
              </p:blipFill>
              <p:spPr>
                <a:xfrm>
                  <a:off x="5005775" y="2483413"/>
                  <a:ext cx="1476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6" name="Ink 175">
                  <a:extLst>
                    <a:ext uri="{FF2B5EF4-FFF2-40B4-BE49-F238E27FC236}">
                      <a16:creationId xmlns:a16="http://schemas.microsoft.com/office/drawing/2014/main" id="{1B5B83CB-840D-0613-EE95-65B57E5183A7}"/>
                    </a:ext>
                  </a:extLst>
                </p14:cNvPr>
                <p14:cNvContentPartPr/>
                <p14:nvPr/>
              </p14:nvContentPartPr>
              <p14:xfrm>
                <a:off x="5185055" y="2498893"/>
                <a:ext cx="88560" cy="126000"/>
              </p14:xfrm>
            </p:contentPart>
          </mc:Choice>
          <mc:Fallback xmlns="">
            <p:pic>
              <p:nvPicPr>
                <p:cNvPr id="176" name="Ink 175">
                  <a:extLst>
                    <a:ext uri="{FF2B5EF4-FFF2-40B4-BE49-F238E27FC236}">
                      <a16:creationId xmlns:a16="http://schemas.microsoft.com/office/drawing/2014/main" id="{1B5B83CB-840D-0613-EE95-65B57E5183A7}"/>
                    </a:ext>
                  </a:extLst>
                </p:cNvPr>
                <p:cNvPicPr/>
                <p:nvPr/>
              </p:nvPicPr>
              <p:blipFill>
                <a:blip r:embed="rId247"/>
                <a:stretch>
                  <a:fillRect/>
                </a:stretch>
              </p:blipFill>
              <p:spPr>
                <a:xfrm>
                  <a:off x="5176055" y="2490253"/>
                  <a:ext cx="1062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77" name="Ink 176">
                  <a:extLst>
                    <a:ext uri="{FF2B5EF4-FFF2-40B4-BE49-F238E27FC236}">
                      <a16:creationId xmlns:a16="http://schemas.microsoft.com/office/drawing/2014/main" id="{173B44FE-7C47-B513-F063-84DA60953610}"/>
                    </a:ext>
                  </a:extLst>
                </p14:cNvPr>
                <p14:cNvContentPartPr/>
                <p14:nvPr/>
              </p14:nvContentPartPr>
              <p14:xfrm>
                <a:off x="5417255" y="2461813"/>
                <a:ext cx="128880" cy="133560"/>
              </p14:xfrm>
            </p:contentPart>
          </mc:Choice>
          <mc:Fallback xmlns="">
            <p:pic>
              <p:nvPicPr>
                <p:cNvPr id="177" name="Ink 176">
                  <a:extLst>
                    <a:ext uri="{FF2B5EF4-FFF2-40B4-BE49-F238E27FC236}">
                      <a16:creationId xmlns:a16="http://schemas.microsoft.com/office/drawing/2014/main" id="{173B44FE-7C47-B513-F063-84DA60953610}"/>
                    </a:ext>
                  </a:extLst>
                </p:cNvPr>
                <p:cNvPicPr/>
                <p:nvPr/>
              </p:nvPicPr>
              <p:blipFill>
                <a:blip r:embed="rId249"/>
                <a:stretch>
                  <a:fillRect/>
                </a:stretch>
              </p:blipFill>
              <p:spPr>
                <a:xfrm>
                  <a:off x="5408255" y="2453173"/>
                  <a:ext cx="1465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78" name="Ink 177">
                  <a:extLst>
                    <a:ext uri="{FF2B5EF4-FFF2-40B4-BE49-F238E27FC236}">
                      <a16:creationId xmlns:a16="http://schemas.microsoft.com/office/drawing/2014/main" id="{26CD32EF-A43F-3164-7164-8187CF9CDBC5}"/>
                    </a:ext>
                  </a:extLst>
                </p14:cNvPr>
                <p14:cNvContentPartPr/>
                <p14:nvPr/>
              </p14:nvContentPartPr>
              <p14:xfrm>
                <a:off x="5604455" y="2470813"/>
                <a:ext cx="62640" cy="69480"/>
              </p14:xfrm>
            </p:contentPart>
          </mc:Choice>
          <mc:Fallback xmlns="">
            <p:pic>
              <p:nvPicPr>
                <p:cNvPr id="178" name="Ink 177">
                  <a:extLst>
                    <a:ext uri="{FF2B5EF4-FFF2-40B4-BE49-F238E27FC236}">
                      <a16:creationId xmlns:a16="http://schemas.microsoft.com/office/drawing/2014/main" id="{26CD32EF-A43F-3164-7164-8187CF9CDBC5}"/>
                    </a:ext>
                  </a:extLst>
                </p:cNvPr>
                <p:cNvPicPr/>
                <p:nvPr/>
              </p:nvPicPr>
              <p:blipFill>
                <a:blip r:embed="rId251"/>
                <a:stretch>
                  <a:fillRect/>
                </a:stretch>
              </p:blipFill>
              <p:spPr>
                <a:xfrm>
                  <a:off x="5595815" y="2462173"/>
                  <a:ext cx="802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79" name="Ink 178">
                  <a:extLst>
                    <a:ext uri="{FF2B5EF4-FFF2-40B4-BE49-F238E27FC236}">
                      <a16:creationId xmlns:a16="http://schemas.microsoft.com/office/drawing/2014/main" id="{767E5074-B9BC-3D17-F8ED-B81B09BF62BD}"/>
                    </a:ext>
                  </a:extLst>
                </p14:cNvPr>
                <p14:cNvContentPartPr/>
                <p14:nvPr/>
              </p14:nvContentPartPr>
              <p14:xfrm>
                <a:off x="5711375" y="2433733"/>
                <a:ext cx="5760" cy="105480"/>
              </p14:xfrm>
            </p:contentPart>
          </mc:Choice>
          <mc:Fallback xmlns="">
            <p:pic>
              <p:nvPicPr>
                <p:cNvPr id="179" name="Ink 178">
                  <a:extLst>
                    <a:ext uri="{FF2B5EF4-FFF2-40B4-BE49-F238E27FC236}">
                      <a16:creationId xmlns:a16="http://schemas.microsoft.com/office/drawing/2014/main" id="{767E5074-B9BC-3D17-F8ED-B81B09BF62BD}"/>
                    </a:ext>
                  </a:extLst>
                </p:cNvPr>
                <p:cNvPicPr/>
                <p:nvPr/>
              </p:nvPicPr>
              <p:blipFill>
                <a:blip r:embed="rId253"/>
                <a:stretch>
                  <a:fillRect/>
                </a:stretch>
              </p:blipFill>
              <p:spPr>
                <a:xfrm>
                  <a:off x="5702375" y="2424733"/>
                  <a:ext cx="234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80" name="Ink 179">
                  <a:extLst>
                    <a:ext uri="{FF2B5EF4-FFF2-40B4-BE49-F238E27FC236}">
                      <a16:creationId xmlns:a16="http://schemas.microsoft.com/office/drawing/2014/main" id="{D775AF23-DE4D-C082-5F77-E0DB4B37454B}"/>
                    </a:ext>
                  </a:extLst>
                </p14:cNvPr>
                <p14:cNvContentPartPr/>
                <p14:nvPr/>
              </p14:nvContentPartPr>
              <p14:xfrm>
                <a:off x="5681855" y="2487733"/>
                <a:ext cx="76320" cy="13320"/>
              </p14:xfrm>
            </p:contentPart>
          </mc:Choice>
          <mc:Fallback xmlns="">
            <p:pic>
              <p:nvPicPr>
                <p:cNvPr id="180" name="Ink 179">
                  <a:extLst>
                    <a:ext uri="{FF2B5EF4-FFF2-40B4-BE49-F238E27FC236}">
                      <a16:creationId xmlns:a16="http://schemas.microsoft.com/office/drawing/2014/main" id="{D775AF23-DE4D-C082-5F77-E0DB4B37454B}"/>
                    </a:ext>
                  </a:extLst>
                </p:cNvPr>
                <p:cNvPicPr/>
                <p:nvPr/>
              </p:nvPicPr>
              <p:blipFill>
                <a:blip r:embed="rId255"/>
                <a:stretch>
                  <a:fillRect/>
                </a:stretch>
              </p:blipFill>
              <p:spPr>
                <a:xfrm>
                  <a:off x="5672855" y="2479093"/>
                  <a:ext cx="93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81" name="Ink 180">
                  <a:extLst>
                    <a:ext uri="{FF2B5EF4-FFF2-40B4-BE49-F238E27FC236}">
                      <a16:creationId xmlns:a16="http://schemas.microsoft.com/office/drawing/2014/main" id="{835E6DF9-460E-BA38-01DC-C0F64791C672}"/>
                    </a:ext>
                  </a:extLst>
                </p14:cNvPr>
                <p14:cNvContentPartPr/>
                <p14:nvPr/>
              </p14:nvContentPartPr>
              <p14:xfrm>
                <a:off x="5778695" y="2458573"/>
                <a:ext cx="63000" cy="50400"/>
              </p14:xfrm>
            </p:contentPart>
          </mc:Choice>
          <mc:Fallback xmlns="">
            <p:pic>
              <p:nvPicPr>
                <p:cNvPr id="181" name="Ink 180">
                  <a:extLst>
                    <a:ext uri="{FF2B5EF4-FFF2-40B4-BE49-F238E27FC236}">
                      <a16:creationId xmlns:a16="http://schemas.microsoft.com/office/drawing/2014/main" id="{835E6DF9-460E-BA38-01DC-C0F64791C672}"/>
                    </a:ext>
                  </a:extLst>
                </p:cNvPr>
                <p:cNvPicPr/>
                <p:nvPr/>
              </p:nvPicPr>
              <p:blipFill>
                <a:blip r:embed="rId257"/>
                <a:stretch>
                  <a:fillRect/>
                </a:stretch>
              </p:blipFill>
              <p:spPr>
                <a:xfrm>
                  <a:off x="5769695" y="2449933"/>
                  <a:ext cx="806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82" name="Ink 181">
                  <a:extLst>
                    <a:ext uri="{FF2B5EF4-FFF2-40B4-BE49-F238E27FC236}">
                      <a16:creationId xmlns:a16="http://schemas.microsoft.com/office/drawing/2014/main" id="{4F0D48B9-51E5-F92A-9A3C-38C6F9A15132}"/>
                    </a:ext>
                  </a:extLst>
                </p14:cNvPr>
                <p14:cNvContentPartPr/>
                <p14:nvPr/>
              </p14:nvContentPartPr>
              <p14:xfrm>
                <a:off x="5855735" y="2413573"/>
                <a:ext cx="85680" cy="115560"/>
              </p14:xfrm>
            </p:contentPart>
          </mc:Choice>
          <mc:Fallback xmlns="">
            <p:pic>
              <p:nvPicPr>
                <p:cNvPr id="182" name="Ink 181">
                  <a:extLst>
                    <a:ext uri="{FF2B5EF4-FFF2-40B4-BE49-F238E27FC236}">
                      <a16:creationId xmlns:a16="http://schemas.microsoft.com/office/drawing/2014/main" id="{4F0D48B9-51E5-F92A-9A3C-38C6F9A15132}"/>
                    </a:ext>
                  </a:extLst>
                </p:cNvPr>
                <p:cNvPicPr/>
                <p:nvPr/>
              </p:nvPicPr>
              <p:blipFill>
                <a:blip r:embed="rId259"/>
                <a:stretch>
                  <a:fillRect/>
                </a:stretch>
              </p:blipFill>
              <p:spPr>
                <a:xfrm>
                  <a:off x="5846735" y="2404933"/>
                  <a:ext cx="103320" cy="133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0">
            <p14:nvContentPartPr>
              <p14:cNvPr id="190" name="Ink 189">
                <a:extLst>
                  <a:ext uri="{FF2B5EF4-FFF2-40B4-BE49-F238E27FC236}">
                    <a16:creationId xmlns:a16="http://schemas.microsoft.com/office/drawing/2014/main" id="{8B39BEE8-9ABD-E899-945C-5773730D673C}"/>
                  </a:ext>
                </a:extLst>
              </p14:cNvPr>
              <p14:cNvContentPartPr/>
              <p14:nvPr/>
            </p14:nvContentPartPr>
            <p14:xfrm>
              <a:off x="10451735" y="5761806"/>
              <a:ext cx="137880" cy="215280"/>
            </p14:xfrm>
          </p:contentPart>
        </mc:Choice>
        <mc:Fallback xmlns="">
          <p:pic>
            <p:nvPicPr>
              <p:cNvPr id="190" name="Ink 189">
                <a:extLst>
                  <a:ext uri="{FF2B5EF4-FFF2-40B4-BE49-F238E27FC236}">
                    <a16:creationId xmlns:a16="http://schemas.microsoft.com/office/drawing/2014/main" id="{8B39BEE8-9ABD-E899-945C-5773730D673C}"/>
                  </a:ext>
                </a:extLst>
              </p:cNvPr>
              <p:cNvPicPr/>
              <p:nvPr/>
            </p:nvPicPr>
            <p:blipFill>
              <a:blip r:embed="rId261"/>
              <a:stretch>
                <a:fillRect/>
              </a:stretch>
            </p:blipFill>
            <p:spPr>
              <a:xfrm>
                <a:off x="10443095" y="5752806"/>
                <a:ext cx="1555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91" name="Ink 190">
                <a:extLst>
                  <a:ext uri="{FF2B5EF4-FFF2-40B4-BE49-F238E27FC236}">
                    <a16:creationId xmlns:a16="http://schemas.microsoft.com/office/drawing/2014/main" id="{7C8B7A4D-6C39-36CB-F5AA-7D30731E5D8A}"/>
                  </a:ext>
                </a:extLst>
              </p14:cNvPr>
              <p14:cNvContentPartPr/>
              <p14:nvPr/>
            </p14:nvContentPartPr>
            <p14:xfrm>
              <a:off x="10584575" y="5885646"/>
              <a:ext cx="76680" cy="88560"/>
            </p14:xfrm>
          </p:contentPart>
        </mc:Choice>
        <mc:Fallback xmlns="">
          <p:pic>
            <p:nvPicPr>
              <p:cNvPr id="191" name="Ink 190">
                <a:extLst>
                  <a:ext uri="{FF2B5EF4-FFF2-40B4-BE49-F238E27FC236}">
                    <a16:creationId xmlns:a16="http://schemas.microsoft.com/office/drawing/2014/main" id="{7C8B7A4D-6C39-36CB-F5AA-7D30731E5D8A}"/>
                  </a:ext>
                </a:extLst>
              </p:cNvPr>
              <p:cNvPicPr/>
              <p:nvPr/>
            </p:nvPicPr>
            <p:blipFill>
              <a:blip r:embed="rId263"/>
              <a:stretch>
                <a:fillRect/>
              </a:stretch>
            </p:blipFill>
            <p:spPr>
              <a:xfrm>
                <a:off x="10575575" y="5876646"/>
                <a:ext cx="943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92" name="Ink 191">
                <a:extLst>
                  <a:ext uri="{FF2B5EF4-FFF2-40B4-BE49-F238E27FC236}">
                    <a16:creationId xmlns:a16="http://schemas.microsoft.com/office/drawing/2014/main" id="{7B164536-7143-5944-4DD7-FF358D40E6B5}"/>
                  </a:ext>
                </a:extLst>
              </p14:cNvPr>
              <p14:cNvContentPartPr/>
              <p14:nvPr/>
            </p14:nvContentPartPr>
            <p14:xfrm>
              <a:off x="10703375" y="5819406"/>
              <a:ext cx="76320" cy="143640"/>
            </p14:xfrm>
          </p:contentPart>
        </mc:Choice>
        <mc:Fallback xmlns="">
          <p:pic>
            <p:nvPicPr>
              <p:cNvPr id="192" name="Ink 191">
                <a:extLst>
                  <a:ext uri="{FF2B5EF4-FFF2-40B4-BE49-F238E27FC236}">
                    <a16:creationId xmlns:a16="http://schemas.microsoft.com/office/drawing/2014/main" id="{7B164536-7143-5944-4DD7-FF358D40E6B5}"/>
                  </a:ext>
                </a:extLst>
              </p:cNvPr>
              <p:cNvPicPr/>
              <p:nvPr/>
            </p:nvPicPr>
            <p:blipFill>
              <a:blip r:embed="rId265"/>
              <a:stretch>
                <a:fillRect/>
              </a:stretch>
            </p:blipFill>
            <p:spPr>
              <a:xfrm>
                <a:off x="10694735" y="5810766"/>
                <a:ext cx="939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93" name="Ink 192">
                <a:extLst>
                  <a:ext uri="{FF2B5EF4-FFF2-40B4-BE49-F238E27FC236}">
                    <a16:creationId xmlns:a16="http://schemas.microsoft.com/office/drawing/2014/main" id="{0006E8F5-DF42-3BE5-1177-12076AEC8371}"/>
                  </a:ext>
                </a:extLst>
              </p14:cNvPr>
              <p14:cNvContentPartPr/>
              <p14:nvPr/>
            </p14:nvContentPartPr>
            <p14:xfrm>
              <a:off x="10806695" y="5889246"/>
              <a:ext cx="75960" cy="65160"/>
            </p14:xfrm>
          </p:contentPart>
        </mc:Choice>
        <mc:Fallback xmlns="">
          <p:pic>
            <p:nvPicPr>
              <p:cNvPr id="193" name="Ink 192">
                <a:extLst>
                  <a:ext uri="{FF2B5EF4-FFF2-40B4-BE49-F238E27FC236}">
                    <a16:creationId xmlns:a16="http://schemas.microsoft.com/office/drawing/2014/main" id="{0006E8F5-DF42-3BE5-1177-12076AEC8371}"/>
                  </a:ext>
                </a:extLst>
              </p:cNvPr>
              <p:cNvPicPr/>
              <p:nvPr/>
            </p:nvPicPr>
            <p:blipFill>
              <a:blip r:embed="rId267"/>
              <a:stretch>
                <a:fillRect/>
              </a:stretch>
            </p:blipFill>
            <p:spPr>
              <a:xfrm>
                <a:off x="10798055" y="5880246"/>
                <a:ext cx="93600" cy="82800"/>
              </a:xfrm>
              <a:prstGeom prst="rect">
                <a:avLst/>
              </a:prstGeom>
            </p:spPr>
          </p:pic>
        </mc:Fallback>
      </mc:AlternateContent>
      <p:grpSp>
        <p:nvGrpSpPr>
          <p:cNvPr id="201" name="Group 200">
            <a:extLst>
              <a:ext uri="{FF2B5EF4-FFF2-40B4-BE49-F238E27FC236}">
                <a16:creationId xmlns:a16="http://schemas.microsoft.com/office/drawing/2014/main" id="{C51725E8-A5A3-73C0-FF3D-9D9A145CB93C}"/>
              </a:ext>
            </a:extLst>
          </p:cNvPr>
          <p:cNvGrpSpPr/>
          <p:nvPr/>
        </p:nvGrpSpPr>
        <p:grpSpPr>
          <a:xfrm>
            <a:off x="10976255" y="5815086"/>
            <a:ext cx="366840" cy="141480"/>
            <a:chOff x="10976255" y="5815086"/>
            <a:chExt cx="366840" cy="141480"/>
          </a:xfrm>
        </p:grpSpPr>
        <mc:AlternateContent xmlns:mc="http://schemas.openxmlformats.org/markup-compatibility/2006" xmlns:p14="http://schemas.microsoft.com/office/powerpoint/2010/main">
          <mc:Choice Requires="p14">
            <p:contentPart p14:bwMode="auto" r:id="rId268">
              <p14:nvContentPartPr>
                <p14:cNvPr id="198" name="Ink 197">
                  <a:extLst>
                    <a:ext uri="{FF2B5EF4-FFF2-40B4-BE49-F238E27FC236}">
                      <a16:creationId xmlns:a16="http://schemas.microsoft.com/office/drawing/2014/main" id="{CFA4D308-7695-92AE-45C7-23FE71FB21C3}"/>
                    </a:ext>
                  </a:extLst>
                </p14:cNvPr>
                <p14:cNvContentPartPr/>
                <p14:nvPr/>
              </p14:nvContentPartPr>
              <p14:xfrm>
                <a:off x="10976255" y="5815086"/>
                <a:ext cx="71280" cy="134280"/>
              </p14:xfrm>
            </p:contentPart>
          </mc:Choice>
          <mc:Fallback xmlns="">
            <p:pic>
              <p:nvPicPr>
                <p:cNvPr id="198" name="Ink 197">
                  <a:extLst>
                    <a:ext uri="{FF2B5EF4-FFF2-40B4-BE49-F238E27FC236}">
                      <a16:creationId xmlns:a16="http://schemas.microsoft.com/office/drawing/2014/main" id="{CFA4D308-7695-92AE-45C7-23FE71FB21C3}"/>
                    </a:ext>
                  </a:extLst>
                </p:cNvPr>
                <p:cNvPicPr/>
                <p:nvPr/>
              </p:nvPicPr>
              <p:blipFill>
                <a:blip r:embed="rId269"/>
                <a:stretch>
                  <a:fillRect/>
                </a:stretch>
              </p:blipFill>
              <p:spPr>
                <a:xfrm>
                  <a:off x="10967615" y="5806086"/>
                  <a:ext cx="889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99" name="Ink 198">
                  <a:extLst>
                    <a:ext uri="{FF2B5EF4-FFF2-40B4-BE49-F238E27FC236}">
                      <a16:creationId xmlns:a16="http://schemas.microsoft.com/office/drawing/2014/main" id="{DA09AA1B-94FA-1017-9AF3-3EC8641445E8}"/>
                    </a:ext>
                  </a:extLst>
                </p14:cNvPr>
                <p14:cNvContentPartPr/>
                <p14:nvPr/>
              </p14:nvContentPartPr>
              <p14:xfrm>
                <a:off x="11058335" y="5889966"/>
                <a:ext cx="87480" cy="54360"/>
              </p14:xfrm>
            </p:contentPart>
          </mc:Choice>
          <mc:Fallback xmlns="">
            <p:pic>
              <p:nvPicPr>
                <p:cNvPr id="199" name="Ink 198">
                  <a:extLst>
                    <a:ext uri="{FF2B5EF4-FFF2-40B4-BE49-F238E27FC236}">
                      <a16:creationId xmlns:a16="http://schemas.microsoft.com/office/drawing/2014/main" id="{DA09AA1B-94FA-1017-9AF3-3EC8641445E8}"/>
                    </a:ext>
                  </a:extLst>
                </p:cNvPr>
                <p:cNvPicPr/>
                <p:nvPr/>
              </p:nvPicPr>
              <p:blipFill>
                <a:blip r:embed="rId271"/>
                <a:stretch>
                  <a:fillRect/>
                </a:stretch>
              </p:blipFill>
              <p:spPr>
                <a:xfrm>
                  <a:off x="11049695" y="5880966"/>
                  <a:ext cx="1051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00" name="Ink 199">
                  <a:extLst>
                    <a:ext uri="{FF2B5EF4-FFF2-40B4-BE49-F238E27FC236}">
                      <a16:creationId xmlns:a16="http://schemas.microsoft.com/office/drawing/2014/main" id="{7F7A5C64-8A03-9E93-99D1-68C88539EF9B}"/>
                    </a:ext>
                  </a:extLst>
                </p14:cNvPr>
                <p14:cNvContentPartPr/>
                <p14:nvPr/>
              </p14:nvContentPartPr>
              <p14:xfrm>
                <a:off x="11166695" y="5870886"/>
                <a:ext cx="176400" cy="85680"/>
              </p14:xfrm>
            </p:contentPart>
          </mc:Choice>
          <mc:Fallback xmlns="">
            <p:pic>
              <p:nvPicPr>
                <p:cNvPr id="200" name="Ink 199">
                  <a:extLst>
                    <a:ext uri="{FF2B5EF4-FFF2-40B4-BE49-F238E27FC236}">
                      <a16:creationId xmlns:a16="http://schemas.microsoft.com/office/drawing/2014/main" id="{7F7A5C64-8A03-9E93-99D1-68C88539EF9B}"/>
                    </a:ext>
                  </a:extLst>
                </p:cNvPr>
                <p:cNvPicPr/>
                <p:nvPr/>
              </p:nvPicPr>
              <p:blipFill>
                <a:blip r:embed="rId273"/>
                <a:stretch>
                  <a:fillRect/>
                </a:stretch>
              </p:blipFill>
              <p:spPr>
                <a:xfrm>
                  <a:off x="11157695" y="5861886"/>
                  <a:ext cx="194040" cy="10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4">
            <p14:nvContentPartPr>
              <p14:cNvPr id="202" name="Ink 201">
                <a:extLst>
                  <a:ext uri="{FF2B5EF4-FFF2-40B4-BE49-F238E27FC236}">
                    <a16:creationId xmlns:a16="http://schemas.microsoft.com/office/drawing/2014/main" id="{C83637D1-A388-00FD-CA9E-659005F81291}"/>
                  </a:ext>
                </a:extLst>
              </p14:cNvPr>
              <p14:cNvContentPartPr/>
              <p14:nvPr/>
            </p14:nvContentPartPr>
            <p14:xfrm>
              <a:off x="9875375" y="6064206"/>
              <a:ext cx="1351800" cy="33840"/>
            </p14:xfrm>
          </p:contentPart>
        </mc:Choice>
        <mc:Fallback xmlns="">
          <p:pic>
            <p:nvPicPr>
              <p:cNvPr id="202" name="Ink 201">
                <a:extLst>
                  <a:ext uri="{FF2B5EF4-FFF2-40B4-BE49-F238E27FC236}">
                    <a16:creationId xmlns:a16="http://schemas.microsoft.com/office/drawing/2014/main" id="{C83637D1-A388-00FD-CA9E-659005F81291}"/>
                  </a:ext>
                </a:extLst>
              </p:cNvPr>
              <p:cNvPicPr/>
              <p:nvPr/>
            </p:nvPicPr>
            <p:blipFill>
              <a:blip r:embed="rId275"/>
              <a:stretch>
                <a:fillRect/>
              </a:stretch>
            </p:blipFill>
            <p:spPr>
              <a:xfrm>
                <a:off x="9866375" y="6055566"/>
                <a:ext cx="1369440" cy="51480"/>
              </a:xfrm>
              <a:prstGeom prst="rect">
                <a:avLst/>
              </a:prstGeom>
            </p:spPr>
          </p:pic>
        </mc:Fallback>
      </mc:AlternateContent>
    </p:spTree>
    <p:extLst>
      <p:ext uri="{BB962C8B-B14F-4D97-AF65-F5344CB8AC3E}">
        <p14:creationId xmlns:p14="http://schemas.microsoft.com/office/powerpoint/2010/main" val="1501507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19849f18bc7_3_20"/>
          <p:cNvSpPr txBox="1">
            <a:spLocks noGrp="1"/>
          </p:cNvSpPr>
          <p:nvPr>
            <p:ph type="title"/>
          </p:nvPr>
        </p:nvSpPr>
        <p:spPr>
          <a:xfrm>
            <a:off x="4178878" y="731406"/>
            <a:ext cx="6766500" cy="76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accent6"/>
              </a:buClr>
              <a:buSzPts val="3300"/>
              <a:buFont typeface="Arial"/>
              <a:buNone/>
            </a:pPr>
            <a:r>
              <a:rPr lang="en-US" sz="2400" b="0"/>
              <a:t>PARKING ALGORITHM</a:t>
            </a:r>
            <a:r>
              <a:rPr lang="en-US" sz="2400"/>
              <a:t> </a:t>
            </a:r>
            <a:br>
              <a:rPr lang="en-US" sz="3300">
                <a:latin typeface="Arial"/>
                <a:ea typeface="Arial"/>
                <a:cs typeface="Arial"/>
                <a:sym typeface="Arial"/>
              </a:rPr>
            </a:br>
            <a:endParaRPr/>
          </a:p>
        </p:txBody>
      </p:sp>
      <p:sp>
        <p:nvSpPr>
          <p:cNvPr id="267" name="Google Shape;267;g19849f18bc7_3_20"/>
          <p:cNvSpPr txBox="1">
            <a:spLocks noGrp="1"/>
          </p:cNvSpPr>
          <p:nvPr>
            <p:ph type="body" idx="1"/>
          </p:nvPr>
        </p:nvSpPr>
        <p:spPr>
          <a:xfrm>
            <a:off x="4136475" y="2170850"/>
            <a:ext cx="6766500" cy="3334500"/>
          </a:xfrm>
          <a:prstGeom prst="rect">
            <a:avLst/>
          </a:prstGeom>
        </p:spPr>
        <p:txBody>
          <a:bodyPr spcFirstLastPara="1" wrap="square" lIns="91425" tIns="45700" rIns="91425" bIns="45700" anchor="t" anchorCtr="0">
            <a:noAutofit/>
          </a:bodyPr>
          <a:lstStyle/>
          <a:p>
            <a:pPr marL="457200" lvl="0" indent="-336550" algn="l" rtl="0">
              <a:spcBef>
                <a:spcPts val="0"/>
              </a:spcBef>
              <a:spcAft>
                <a:spcPts val="0"/>
              </a:spcAft>
              <a:buClr>
                <a:srgbClr val="425E6E"/>
              </a:buClr>
              <a:buSzPts val="1700"/>
              <a:buChar char="●"/>
            </a:pPr>
            <a:r>
              <a:rPr lang="en-US" sz="1700">
                <a:solidFill>
                  <a:srgbClr val="425E6E"/>
                </a:solidFill>
                <a:highlight>
                  <a:srgbClr val="FFFFFF"/>
                </a:highlight>
              </a:rPr>
              <a:t>First, the car moves forward searching for parking space to the right of it using IR sensors.</a:t>
            </a:r>
            <a:endParaRPr sz="1700">
              <a:solidFill>
                <a:srgbClr val="425E6E"/>
              </a:solidFill>
              <a:highlight>
                <a:srgbClr val="FFFFFF"/>
              </a:highlight>
            </a:endParaRPr>
          </a:p>
          <a:p>
            <a:pPr marL="457200" lvl="0" indent="-336550" algn="l" rtl="0">
              <a:spcBef>
                <a:spcPts val="0"/>
              </a:spcBef>
              <a:spcAft>
                <a:spcPts val="0"/>
              </a:spcAft>
              <a:buClr>
                <a:srgbClr val="425E6E"/>
              </a:buClr>
              <a:buSzPts val="1700"/>
              <a:buChar char="●"/>
            </a:pPr>
            <a:r>
              <a:rPr lang="en-US" sz="1700">
                <a:solidFill>
                  <a:srgbClr val="425E6E"/>
                </a:solidFill>
                <a:highlight>
                  <a:srgbClr val="FFFFFF"/>
                </a:highlight>
              </a:rPr>
              <a:t>If there is enough space to park the car, then it goes in parking mode. Otherwise, it goes on searching for it.</a:t>
            </a:r>
            <a:endParaRPr sz="1700">
              <a:solidFill>
                <a:srgbClr val="425E6E"/>
              </a:solidFill>
              <a:highlight>
                <a:srgbClr val="FFFFFF"/>
              </a:highlight>
            </a:endParaRPr>
          </a:p>
          <a:p>
            <a:pPr marL="457200" lvl="0" indent="-336550" algn="l" rtl="0">
              <a:spcBef>
                <a:spcPts val="0"/>
              </a:spcBef>
              <a:spcAft>
                <a:spcPts val="0"/>
              </a:spcAft>
              <a:buClr>
                <a:srgbClr val="425E6E"/>
              </a:buClr>
              <a:buSzPts val="1700"/>
              <a:buChar char="●"/>
            </a:pPr>
            <a:r>
              <a:rPr lang="en-US" sz="1700">
                <a:solidFill>
                  <a:srgbClr val="425E6E"/>
                </a:solidFill>
                <a:highlight>
                  <a:srgbClr val="FFFFFF"/>
                </a:highlight>
              </a:rPr>
              <a:t>Next, it will move in the parking space by moving right and slightly forward.</a:t>
            </a:r>
            <a:endParaRPr sz="1700">
              <a:solidFill>
                <a:srgbClr val="425E6E"/>
              </a:solidFill>
              <a:highlight>
                <a:srgbClr val="FFFFFF"/>
              </a:highlight>
            </a:endParaRPr>
          </a:p>
          <a:p>
            <a:pPr marL="457200" lvl="0" indent="-336550" algn="l" rtl="0">
              <a:spcBef>
                <a:spcPts val="0"/>
              </a:spcBef>
              <a:spcAft>
                <a:spcPts val="0"/>
              </a:spcAft>
              <a:buClr>
                <a:srgbClr val="425E6E"/>
              </a:buClr>
              <a:buSzPts val="1700"/>
              <a:buChar char="●"/>
            </a:pPr>
            <a:r>
              <a:rPr lang="en-US" sz="1700">
                <a:solidFill>
                  <a:srgbClr val="425E6E"/>
                </a:solidFill>
                <a:highlight>
                  <a:srgbClr val="FFFFFF"/>
                </a:highlight>
              </a:rPr>
              <a:t>Then it moves backward till there is no enough space.</a:t>
            </a:r>
            <a:endParaRPr sz="1700">
              <a:solidFill>
                <a:srgbClr val="425E6E"/>
              </a:solidFill>
              <a:highlight>
                <a:srgbClr val="FFFFFF"/>
              </a:highlight>
            </a:endParaRPr>
          </a:p>
          <a:p>
            <a:pPr marL="457200" lvl="0" indent="-336550" algn="l" rtl="0">
              <a:spcBef>
                <a:spcPts val="0"/>
              </a:spcBef>
              <a:spcAft>
                <a:spcPts val="0"/>
              </a:spcAft>
              <a:buClr>
                <a:srgbClr val="425E6E"/>
              </a:buClr>
              <a:buSzPts val="1700"/>
              <a:buChar char="●"/>
            </a:pPr>
            <a:r>
              <a:rPr lang="en-US" sz="1700">
                <a:solidFill>
                  <a:srgbClr val="425E6E"/>
                </a:solidFill>
                <a:highlight>
                  <a:srgbClr val="FFFFFF"/>
                </a:highlight>
              </a:rPr>
              <a:t>It repeats previous two steps until there is not space to the right and back of the car. This ensures efficient parking.</a:t>
            </a:r>
            <a:endParaRPr sz="1700">
              <a:solidFill>
                <a:srgbClr val="425E6E"/>
              </a:solidFill>
              <a:highlight>
                <a:srgbClr val="FFFFFF"/>
              </a:highlight>
            </a:endParaRPr>
          </a:p>
          <a:p>
            <a:pPr marL="457200" lvl="0" indent="-336550" algn="l" rtl="0">
              <a:spcBef>
                <a:spcPts val="0"/>
              </a:spcBef>
              <a:spcAft>
                <a:spcPts val="0"/>
              </a:spcAft>
              <a:buClr>
                <a:srgbClr val="425E6E"/>
              </a:buClr>
              <a:buSzPts val="1700"/>
              <a:buChar char="●"/>
            </a:pPr>
            <a:r>
              <a:rPr lang="en-US" sz="1700">
                <a:solidFill>
                  <a:srgbClr val="425E6E"/>
                </a:solidFill>
                <a:highlight>
                  <a:srgbClr val="FFFFFF"/>
                </a:highlight>
              </a:rPr>
              <a:t>At last it stops and a beep sound is produced indicating</a:t>
            </a:r>
            <a:endParaRPr sz="1700">
              <a:solidFill>
                <a:srgbClr val="425E6E"/>
              </a:solidFill>
              <a:highlight>
                <a:srgbClr val="FFFFFF"/>
              </a:highlight>
            </a:endParaRPr>
          </a:p>
          <a:p>
            <a:pPr marL="457200" lvl="0" indent="0" algn="l" rtl="0">
              <a:spcBef>
                <a:spcPts val="0"/>
              </a:spcBef>
              <a:spcAft>
                <a:spcPts val="0"/>
              </a:spcAft>
              <a:buNone/>
            </a:pPr>
            <a:r>
              <a:rPr lang="en-US" sz="1700">
                <a:solidFill>
                  <a:srgbClr val="425E6E"/>
                </a:solidFill>
                <a:highlight>
                  <a:srgbClr val="FFFFFF"/>
                </a:highlight>
              </a:rPr>
              <a:t>that the car is parked.</a:t>
            </a:r>
            <a:endParaRPr sz="1700">
              <a:solidFill>
                <a:srgbClr val="425E6E"/>
              </a:solidFill>
              <a:highlight>
                <a:srgbClr val="FFFFFF"/>
              </a:highlight>
            </a:endParaRPr>
          </a:p>
          <a:p>
            <a:pPr marL="0" lvl="0" indent="0" algn="l" rtl="0">
              <a:spcBef>
                <a:spcPts val="0"/>
              </a:spcBef>
              <a:spcAft>
                <a:spcPts val="0"/>
              </a:spcAft>
              <a:buClr>
                <a:schemeClr val="dk1"/>
              </a:buClr>
              <a:buSzPts val="1100"/>
              <a:buFont typeface="Arial"/>
              <a:buNone/>
            </a:pPr>
            <a:r>
              <a:rPr lang="en-US" sz="1400">
                <a:solidFill>
                  <a:srgbClr val="425E6E"/>
                </a:solidFill>
                <a:highlight>
                  <a:srgbClr val="FFFFFF"/>
                </a:highlight>
              </a:rPr>
              <a:t>.</a:t>
            </a:r>
            <a:endParaRPr sz="1400">
              <a:solidFill>
                <a:srgbClr val="425E6E"/>
              </a:solidFill>
              <a:highlight>
                <a:srgbClr val="FFFFFF"/>
              </a:highlight>
            </a:endParaRPr>
          </a:p>
          <a:p>
            <a:pPr marL="0" lvl="0" indent="0" algn="l" rtl="0">
              <a:spcBef>
                <a:spcPts val="0"/>
              </a:spcBef>
              <a:spcAft>
                <a:spcPts val="0"/>
              </a:spcAft>
              <a:buClr>
                <a:schemeClr val="dk1"/>
              </a:buClr>
              <a:buSzPts val="1100"/>
              <a:buFont typeface="Arial"/>
              <a:buNone/>
            </a:pPr>
            <a:endParaRPr sz="1400">
              <a:solidFill>
                <a:srgbClr val="425E6E"/>
              </a:solidFill>
              <a:highlight>
                <a:srgbClr val="FFFFFF"/>
              </a:highlight>
            </a:endParaRPr>
          </a:p>
          <a:p>
            <a:pPr marL="0" lvl="0" indent="0" algn="l" rtl="0">
              <a:spcBef>
                <a:spcPts val="0"/>
              </a:spcBef>
              <a:spcAft>
                <a:spcPts val="0"/>
              </a:spcAft>
              <a:buClr>
                <a:schemeClr val="dk1"/>
              </a:buClr>
              <a:buSzPts val="1100"/>
              <a:buFont typeface="Arial"/>
              <a:buNone/>
            </a:pPr>
            <a:endParaRPr sz="1400">
              <a:solidFill>
                <a:srgbClr val="425E6E"/>
              </a:solidFill>
              <a:highlight>
                <a:srgbClr val="FFFFFF"/>
              </a:highlight>
            </a:endParaRPr>
          </a:p>
          <a:p>
            <a:pPr marL="0" lvl="0" indent="0" algn="l" rtl="0">
              <a:spcBef>
                <a:spcPts val="0"/>
              </a:spcBef>
              <a:spcAft>
                <a:spcPts val="0"/>
              </a:spcAft>
              <a:buClr>
                <a:schemeClr val="dk1"/>
              </a:buClr>
              <a:buSzPts val="1100"/>
              <a:buFont typeface="Arial"/>
              <a:buNone/>
            </a:pPr>
            <a:endParaRPr sz="1400">
              <a:solidFill>
                <a:srgbClr val="425E6E"/>
              </a:solidFill>
              <a:highlight>
                <a:srgbClr val="FFFFFF"/>
              </a:highlight>
            </a:endParaRPr>
          </a:p>
          <a:p>
            <a:pPr marL="0" lvl="0" indent="0" algn="l" rtl="0">
              <a:spcBef>
                <a:spcPts val="360"/>
              </a:spcBef>
              <a:spcAft>
                <a:spcPts val="0"/>
              </a:spcAft>
              <a:buNone/>
            </a:pPr>
            <a:endParaRPr sz="1400"/>
          </a:p>
        </p:txBody>
      </p:sp>
      <p:sp>
        <p:nvSpPr>
          <p:cNvPr id="268" name="Google Shape;268;g19849f18bc7_3_20"/>
          <p:cNvSpPr txBox="1">
            <a:spLocks noGrp="1"/>
          </p:cNvSpPr>
          <p:nvPr>
            <p:ph type="sldNum" idx="12"/>
          </p:nvPr>
        </p:nvSpPr>
        <p:spPr>
          <a:xfrm>
            <a:off x="10945368" y="457200"/>
            <a:ext cx="987600" cy="27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7"/>
          <p:cNvSpPr txBox="1">
            <a:spLocks noGrp="1"/>
          </p:cNvSpPr>
          <p:nvPr>
            <p:ph type="title"/>
          </p:nvPr>
        </p:nvSpPr>
        <p:spPr>
          <a:xfrm>
            <a:off x="5891040" y="1394060"/>
            <a:ext cx="5441700" cy="588900"/>
          </a:xfrm>
          <a:prstGeom prst="rect">
            <a:avLst/>
          </a:prstGeom>
          <a:noFill/>
          <a:ln>
            <a:noFill/>
          </a:ln>
        </p:spPr>
        <p:txBody>
          <a:bodyPr spcFirstLastPara="1" wrap="square" lIns="0" tIns="0" rIns="0" bIns="0" anchor="t" anchorCtr="0">
            <a:noAutofit/>
          </a:bodyPr>
          <a:lstStyle/>
          <a:p>
            <a:pPr marL="457200" lvl="0" indent="0" algn="l" rtl="0">
              <a:spcBef>
                <a:spcPts val="0"/>
              </a:spcBef>
              <a:spcAft>
                <a:spcPts val="0"/>
              </a:spcAft>
              <a:buNone/>
            </a:pPr>
            <a:r>
              <a:rPr lang="en-US">
                <a:latin typeface="EB Garamond"/>
                <a:ea typeface="EB Garamond"/>
                <a:cs typeface="EB Garamond"/>
                <a:sym typeface="EB Garamond"/>
              </a:rPr>
              <a:t>Accident Detection</a:t>
            </a:r>
            <a:endParaRPr>
              <a:latin typeface="EB Garamond"/>
              <a:ea typeface="EB Garamond"/>
              <a:cs typeface="EB Garamond"/>
              <a:sym typeface="EB Garamond"/>
            </a:endParaRPr>
          </a:p>
        </p:txBody>
      </p:sp>
      <p:sp>
        <p:nvSpPr>
          <p:cNvPr id="274" name="Google Shape;274;p7"/>
          <p:cNvSpPr txBox="1">
            <a:spLocks noGrp="1"/>
          </p:cNvSpPr>
          <p:nvPr>
            <p:ph type="body" idx="2"/>
          </p:nvPr>
        </p:nvSpPr>
        <p:spPr>
          <a:xfrm>
            <a:off x="4849950" y="2194800"/>
            <a:ext cx="6764400" cy="29868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endParaRPr sz="1100" dirty="0">
              <a:solidFill>
                <a:schemeClr val="dk1"/>
              </a:solidFill>
              <a:highlight>
                <a:srgbClr val="FFFFFF"/>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dirty="0">
              <a:solidFill>
                <a:schemeClr val="dk1"/>
              </a:solidFill>
              <a:latin typeface="Arial"/>
              <a:ea typeface="Arial"/>
              <a:cs typeface="Arial"/>
              <a:sym typeface="Arial"/>
            </a:endParaRPr>
          </a:p>
          <a:p>
            <a:pPr marL="457200" lvl="0" indent="-323850" algn="l" rtl="0">
              <a:lnSpc>
                <a:spcPct val="115000"/>
              </a:lnSpc>
              <a:spcBef>
                <a:spcPts val="0"/>
              </a:spcBef>
              <a:spcAft>
                <a:spcPts val="0"/>
              </a:spcAft>
              <a:buSzPts val="1500"/>
              <a:buFont typeface="EB Garamond"/>
              <a:buChar char="●"/>
            </a:pPr>
            <a:r>
              <a:rPr lang="en-US" sz="1800" dirty="0">
                <a:highlight>
                  <a:srgbClr val="FFFFFF"/>
                </a:highlight>
                <a:latin typeface="EB Garamond Medium"/>
                <a:ea typeface="EB Garamond Medium"/>
                <a:cs typeface="EB Garamond Medium"/>
                <a:sym typeface="EB Garamond Medium"/>
              </a:rPr>
              <a:t>First, the car is moving safely</a:t>
            </a:r>
            <a:r>
              <a:rPr lang="en-US" sz="1800" dirty="0">
                <a:highlight>
                  <a:srgbClr val="FFFFFF"/>
                </a:highlight>
              </a:rPr>
              <a:t>.</a:t>
            </a:r>
            <a:endParaRPr sz="1800" dirty="0">
              <a:highlight>
                <a:srgbClr val="FFFFFF"/>
              </a:highlight>
            </a:endParaRPr>
          </a:p>
          <a:p>
            <a:pPr marL="457200" lvl="0" indent="-323850" algn="l" rtl="0">
              <a:lnSpc>
                <a:spcPct val="115000"/>
              </a:lnSpc>
              <a:spcBef>
                <a:spcPts val="0"/>
              </a:spcBef>
              <a:spcAft>
                <a:spcPts val="0"/>
              </a:spcAft>
              <a:buSzPts val="1500"/>
              <a:buFont typeface="EB Garamond"/>
              <a:buChar char="●"/>
            </a:pPr>
            <a:r>
              <a:rPr lang="en-US" sz="1800" dirty="0">
                <a:highlight>
                  <a:srgbClr val="FFFFFF"/>
                </a:highlight>
                <a:latin typeface="EB Garamond Medium"/>
                <a:ea typeface="EB Garamond Medium"/>
                <a:cs typeface="EB Garamond Medium"/>
                <a:sym typeface="EB Garamond Medium"/>
              </a:rPr>
              <a:t>In case of an accident, the distance from the front will be less</a:t>
            </a:r>
            <a:endParaRPr sz="1800" dirty="0">
              <a:highlight>
                <a:srgbClr val="FFFFFF"/>
              </a:highlight>
              <a:latin typeface="EB Garamond Medium"/>
              <a:ea typeface="EB Garamond Medium"/>
              <a:cs typeface="EB Garamond Medium"/>
              <a:sym typeface="EB Garamond Medium"/>
            </a:endParaRPr>
          </a:p>
          <a:p>
            <a:pPr marL="457200" lvl="0" indent="-323850" algn="l" rtl="0">
              <a:lnSpc>
                <a:spcPct val="115000"/>
              </a:lnSpc>
              <a:spcBef>
                <a:spcPts val="0"/>
              </a:spcBef>
              <a:spcAft>
                <a:spcPts val="0"/>
              </a:spcAft>
              <a:buSzPts val="1500"/>
              <a:buFont typeface="EB Garamond"/>
              <a:buChar char="●"/>
            </a:pPr>
            <a:r>
              <a:rPr lang="en-US" sz="1800" dirty="0">
                <a:highlight>
                  <a:srgbClr val="FFFFFF"/>
                </a:highlight>
                <a:latin typeface="EB Garamond Medium"/>
                <a:ea typeface="EB Garamond Medium"/>
                <a:cs typeface="EB Garamond Medium"/>
                <a:sym typeface="EB Garamond Medium"/>
              </a:rPr>
              <a:t>which is sensed by the ultrasonic sensor or the gyro sensor detects the flipping of the vehicle.</a:t>
            </a:r>
            <a:endParaRPr sz="1800" dirty="0">
              <a:highlight>
                <a:srgbClr val="FFFFFF"/>
              </a:highlight>
              <a:latin typeface="EB Garamond Medium"/>
              <a:ea typeface="EB Garamond Medium"/>
              <a:cs typeface="EB Garamond Medium"/>
              <a:sym typeface="EB Garamond Medium"/>
            </a:endParaRPr>
          </a:p>
          <a:p>
            <a:pPr marL="457200" lvl="0" indent="-323850" algn="l" rtl="0">
              <a:lnSpc>
                <a:spcPct val="115000"/>
              </a:lnSpc>
              <a:spcBef>
                <a:spcPts val="0"/>
              </a:spcBef>
              <a:spcAft>
                <a:spcPts val="0"/>
              </a:spcAft>
              <a:buSzPts val="1500"/>
              <a:buFont typeface="EB Garamond"/>
              <a:buChar char="●"/>
            </a:pPr>
            <a:r>
              <a:rPr lang="en-US" sz="1800" dirty="0">
                <a:highlight>
                  <a:srgbClr val="FFFFFF"/>
                </a:highlight>
                <a:latin typeface="EB Garamond Medium"/>
                <a:ea typeface="EB Garamond Medium"/>
                <a:cs typeface="EB Garamond Medium"/>
                <a:sym typeface="EB Garamond Medium"/>
              </a:rPr>
              <a:t>This moment, a function to send SMS and its location is called, which sends a message to the receiver.</a:t>
            </a:r>
            <a:endParaRPr sz="1800" dirty="0">
              <a:highlight>
                <a:srgbClr val="FFFFFF"/>
              </a:highlight>
              <a:latin typeface="EB Garamond Medium"/>
              <a:ea typeface="EB Garamond Medium"/>
              <a:cs typeface="EB Garamond Medium"/>
              <a:sym typeface="EB Garamond Medium"/>
            </a:endParaRPr>
          </a:p>
          <a:p>
            <a:pPr marL="0" lvl="0" indent="0" algn="l" rtl="0">
              <a:lnSpc>
                <a:spcPct val="100000"/>
              </a:lnSpc>
              <a:spcBef>
                <a:spcPts val="0"/>
              </a:spcBef>
              <a:spcAft>
                <a:spcPts val="0"/>
              </a:spcAft>
              <a:buClr>
                <a:schemeClr val="accent6"/>
              </a:buClr>
              <a:buSzPts val="2400"/>
              <a:buNone/>
            </a:pPr>
            <a:endParaRPr dirty="0"/>
          </a:p>
        </p:txBody>
      </p:sp>
      <p:sp>
        <p:nvSpPr>
          <p:cNvPr id="275" name="Google Shape;275;p7"/>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198660f8191_0_0"/>
          <p:cNvSpPr txBox="1">
            <a:spLocks noGrp="1"/>
          </p:cNvSpPr>
          <p:nvPr>
            <p:ph type="title"/>
          </p:nvPr>
        </p:nvSpPr>
        <p:spPr>
          <a:xfrm>
            <a:off x="3700578" y="95356"/>
            <a:ext cx="6766500" cy="76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Methodology</a:t>
            </a:r>
            <a:endParaRPr/>
          </a:p>
        </p:txBody>
      </p:sp>
      <p:sp>
        <p:nvSpPr>
          <p:cNvPr id="281" name="Google Shape;281;g198660f8191_0_0"/>
          <p:cNvSpPr txBox="1">
            <a:spLocks noGrp="1"/>
          </p:cNvSpPr>
          <p:nvPr>
            <p:ph type="body" idx="1"/>
          </p:nvPr>
        </p:nvSpPr>
        <p:spPr>
          <a:xfrm>
            <a:off x="3566925" y="863350"/>
            <a:ext cx="8366100" cy="577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900" dirty="0">
                <a:highlight>
                  <a:srgbClr val="FFFFFF"/>
                </a:highlight>
                <a:latin typeface="EB Garamond" panose="00000500000000000000" pitchFamily="2" charset="0"/>
                <a:ea typeface="EB Garamond" panose="00000500000000000000" pitchFamily="2" charset="0"/>
                <a:cs typeface="Arial"/>
                <a:sym typeface="Arial"/>
              </a:rPr>
              <a:t>The following steps were involved in the project:</a:t>
            </a:r>
            <a:endParaRPr sz="1900" dirty="0">
              <a:highlight>
                <a:srgbClr val="FFFFFF"/>
              </a:highlight>
              <a:latin typeface="EB Garamond" panose="00000500000000000000" pitchFamily="2" charset="0"/>
              <a:ea typeface="EB Garamond" panose="00000500000000000000" pitchFamily="2" charset="0"/>
              <a:cs typeface="Arial"/>
              <a:sym typeface="Arial"/>
            </a:endParaRPr>
          </a:p>
          <a:p>
            <a:pPr marL="0" lvl="0" indent="0" algn="l" rtl="0">
              <a:spcBef>
                <a:spcPts val="0"/>
              </a:spcBef>
              <a:spcAft>
                <a:spcPts val="0"/>
              </a:spcAft>
              <a:buClr>
                <a:schemeClr val="dk1"/>
              </a:buClr>
              <a:buSzPts val="1100"/>
              <a:buFont typeface="Arial"/>
              <a:buNone/>
            </a:pPr>
            <a:endParaRPr dirty="0">
              <a:highlight>
                <a:srgbClr val="FFFFFF"/>
              </a:highlight>
              <a:latin typeface="EB Garamond" panose="00000500000000000000" pitchFamily="2" charset="0"/>
              <a:ea typeface="EB Garamond" panose="00000500000000000000" pitchFamily="2" charset="0"/>
              <a:cs typeface="Arial"/>
              <a:sym typeface="Arial"/>
            </a:endParaRPr>
          </a:p>
          <a:p>
            <a:pPr marL="457200" lvl="0" indent="-349250" algn="l" rtl="0">
              <a:spcBef>
                <a:spcPts val="0"/>
              </a:spcBef>
              <a:spcAft>
                <a:spcPts val="0"/>
              </a:spcAft>
              <a:buClr>
                <a:schemeClr val="dk1"/>
              </a:buClr>
              <a:buSzPts val="1900"/>
              <a:buFont typeface="Arial"/>
              <a:buChar char="●"/>
            </a:pPr>
            <a:r>
              <a:rPr lang="en-US" sz="1900" dirty="0">
                <a:highlight>
                  <a:srgbClr val="FFFFFF"/>
                </a:highlight>
                <a:latin typeface="EB Garamond" panose="00000500000000000000" pitchFamily="2" charset="0"/>
                <a:ea typeface="EB Garamond" panose="00000500000000000000" pitchFamily="2" charset="0"/>
                <a:cs typeface="Arial"/>
                <a:sym typeface="Arial"/>
              </a:rPr>
              <a:t>Write the </a:t>
            </a:r>
            <a:r>
              <a:rPr lang="en-US" sz="1900" b="1" dirty="0">
                <a:highlight>
                  <a:srgbClr val="FFFFFF"/>
                </a:highlight>
                <a:latin typeface="EB Garamond" panose="00000500000000000000" pitchFamily="2" charset="0"/>
                <a:ea typeface="EB Garamond" panose="00000500000000000000" pitchFamily="2" charset="0"/>
                <a:cs typeface="Arial"/>
                <a:sym typeface="Arial"/>
              </a:rPr>
              <a:t>INO code</a:t>
            </a:r>
            <a:r>
              <a:rPr lang="en-US" sz="1900" dirty="0">
                <a:highlight>
                  <a:srgbClr val="FFFFFF"/>
                </a:highlight>
                <a:latin typeface="EB Garamond" panose="00000500000000000000" pitchFamily="2" charset="0"/>
                <a:ea typeface="EB Garamond" panose="00000500000000000000" pitchFamily="2" charset="0"/>
                <a:cs typeface="Arial"/>
                <a:sym typeface="Arial"/>
              </a:rPr>
              <a:t> for to control motor and sensors of the car and store it in </a:t>
            </a:r>
            <a:r>
              <a:rPr lang="en-US" sz="1900" b="1" dirty="0">
                <a:highlight>
                  <a:srgbClr val="FFFFFF"/>
                </a:highlight>
                <a:latin typeface="EB Garamond" panose="00000500000000000000" pitchFamily="2" charset="0"/>
                <a:ea typeface="EB Garamond" panose="00000500000000000000" pitchFamily="2" charset="0"/>
                <a:cs typeface="Arial"/>
                <a:sym typeface="Arial"/>
              </a:rPr>
              <a:t>Arduino</a:t>
            </a:r>
            <a:r>
              <a:rPr lang="en-US" sz="1900" dirty="0">
                <a:highlight>
                  <a:srgbClr val="FFFFFF"/>
                </a:highlight>
                <a:latin typeface="EB Garamond" panose="00000500000000000000" pitchFamily="2" charset="0"/>
                <a:ea typeface="EB Garamond" panose="00000500000000000000" pitchFamily="2" charset="0"/>
                <a:cs typeface="Arial"/>
                <a:sym typeface="Arial"/>
              </a:rPr>
              <a:t>.</a:t>
            </a:r>
            <a:endParaRPr sz="1900" dirty="0">
              <a:highlight>
                <a:srgbClr val="FFFFFF"/>
              </a:highlight>
              <a:latin typeface="EB Garamond" panose="00000500000000000000" pitchFamily="2" charset="0"/>
              <a:ea typeface="EB Garamond" panose="00000500000000000000" pitchFamily="2" charset="0"/>
              <a:cs typeface="Arial"/>
              <a:sym typeface="Arial"/>
            </a:endParaRPr>
          </a:p>
          <a:p>
            <a:pPr marL="457200" lvl="0" indent="-349250" algn="l" rtl="0">
              <a:spcBef>
                <a:spcPts val="0"/>
              </a:spcBef>
              <a:spcAft>
                <a:spcPts val="0"/>
              </a:spcAft>
              <a:buClr>
                <a:schemeClr val="dk1"/>
              </a:buClr>
              <a:buSzPts val="1900"/>
              <a:buFont typeface="Arial"/>
              <a:buChar char="●"/>
            </a:pPr>
            <a:r>
              <a:rPr lang="en-US" sz="1900" dirty="0">
                <a:highlight>
                  <a:srgbClr val="FFFFFF"/>
                </a:highlight>
                <a:latin typeface="EB Garamond" panose="00000500000000000000" pitchFamily="2" charset="0"/>
                <a:ea typeface="EB Garamond" panose="00000500000000000000" pitchFamily="2" charset="0"/>
                <a:cs typeface="Arial"/>
                <a:sym typeface="Arial"/>
              </a:rPr>
              <a:t>Perform software simulation to verify the correctness of the program.</a:t>
            </a:r>
            <a:endParaRPr sz="1900" dirty="0">
              <a:highlight>
                <a:srgbClr val="FFFFFF"/>
              </a:highlight>
              <a:latin typeface="EB Garamond" panose="00000500000000000000" pitchFamily="2" charset="0"/>
              <a:ea typeface="EB Garamond" panose="00000500000000000000" pitchFamily="2" charset="0"/>
              <a:cs typeface="Arial"/>
              <a:sym typeface="Arial"/>
            </a:endParaRPr>
          </a:p>
          <a:p>
            <a:pPr marL="457200" lvl="0" indent="-349250" algn="l" rtl="0">
              <a:spcBef>
                <a:spcPts val="0"/>
              </a:spcBef>
              <a:spcAft>
                <a:spcPts val="0"/>
              </a:spcAft>
              <a:buClr>
                <a:schemeClr val="dk1"/>
              </a:buClr>
              <a:buSzPts val="1900"/>
              <a:buFont typeface="Arial"/>
              <a:buChar char="●"/>
            </a:pPr>
            <a:r>
              <a:rPr lang="en-US" sz="1900" dirty="0">
                <a:highlight>
                  <a:srgbClr val="FFFFFF"/>
                </a:highlight>
                <a:latin typeface="EB Garamond" panose="00000500000000000000" pitchFamily="2" charset="0"/>
                <a:ea typeface="EB Garamond" panose="00000500000000000000" pitchFamily="2" charset="0"/>
                <a:cs typeface="Arial"/>
                <a:sym typeface="Arial"/>
              </a:rPr>
              <a:t>Make all connections and complete the hardware implementation.</a:t>
            </a:r>
            <a:endParaRPr sz="1900" dirty="0">
              <a:highlight>
                <a:srgbClr val="FFFFFF"/>
              </a:highlight>
              <a:latin typeface="EB Garamond" panose="00000500000000000000" pitchFamily="2" charset="0"/>
              <a:ea typeface="EB Garamond" panose="00000500000000000000" pitchFamily="2" charset="0"/>
              <a:cs typeface="Arial"/>
              <a:sym typeface="Arial"/>
            </a:endParaRPr>
          </a:p>
          <a:p>
            <a:pPr marL="457200" lvl="0" indent="-349250" algn="l" rtl="0">
              <a:spcBef>
                <a:spcPts val="0"/>
              </a:spcBef>
              <a:spcAft>
                <a:spcPts val="0"/>
              </a:spcAft>
              <a:buClr>
                <a:schemeClr val="dk1"/>
              </a:buClr>
              <a:buSzPts val="1900"/>
              <a:buFont typeface="Arial"/>
              <a:buChar char="●"/>
            </a:pPr>
            <a:r>
              <a:rPr lang="en-US" sz="1900" dirty="0">
                <a:highlight>
                  <a:srgbClr val="FFFFFF"/>
                </a:highlight>
                <a:latin typeface="EB Garamond" panose="00000500000000000000" pitchFamily="2" charset="0"/>
                <a:ea typeface="EB Garamond" panose="00000500000000000000" pitchFamily="2" charset="0"/>
                <a:cs typeface="Arial"/>
                <a:sym typeface="Arial"/>
              </a:rPr>
              <a:t>Used ultrasonic and </a:t>
            </a:r>
            <a:r>
              <a:rPr lang="en-US" sz="1900" b="1" dirty="0">
                <a:highlight>
                  <a:srgbClr val="FFFFFF"/>
                </a:highlight>
                <a:latin typeface="EB Garamond" panose="00000500000000000000" pitchFamily="2" charset="0"/>
                <a:ea typeface="EB Garamond" panose="00000500000000000000" pitchFamily="2" charset="0"/>
                <a:cs typeface="Arial"/>
                <a:sym typeface="Arial"/>
              </a:rPr>
              <a:t>infrared</a:t>
            </a:r>
            <a:r>
              <a:rPr lang="en-US" sz="1900" dirty="0">
                <a:highlight>
                  <a:srgbClr val="FFFFFF"/>
                </a:highlight>
                <a:latin typeface="EB Garamond" panose="00000500000000000000" pitchFamily="2" charset="0"/>
                <a:ea typeface="EB Garamond" panose="00000500000000000000" pitchFamily="2" charset="0"/>
                <a:cs typeface="Arial"/>
                <a:sym typeface="Arial"/>
              </a:rPr>
              <a:t> sensor for object detection and </a:t>
            </a:r>
            <a:r>
              <a:rPr lang="en-US" sz="1900" b="1" dirty="0">
                <a:highlight>
                  <a:srgbClr val="FFFFFF"/>
                </a:highlight>
                <a:latin typeface="EB Garamond" panose="00000500000000000000" pitchFamily="2" charset="0"/>
                <a:ea typeface="EB Garamond" panose="00000500000000000000" pitchFamily="2" charset="0"/>
                <a:cs typeface="Arial"/>
                <a:sym typeface="Arial"/>
              </a:rPr>
              <a:t>gyro sensor</a:t>
            </a:r>
            <a:r>
              <a:rPr lang="en-US" sz="1900" dirty="0">
                <a:highlight>
                  <a:srgbClr val="FFFFFF"/>
                </a:highlight>
                <a:latin typeface="EB Garamond" panose="00000500000000000000" pitchFamily="2" charset="0"/>
                <a:ea typeface="EB Garamond" panose="00000500000000000000" pitchFamily="2" charset="0"/>
                <a:cs typeface="Arial"/>
                <a:sym typeface="Arial"/>
              </a:rPr>
              <a:t> for accident detection.</a:t>
            </a:r>
            <a:endParaRPr sz="1900" dirty="0">
              <a:highlight>
                <a:srgbClr val="FFFFFF"/>
              </a:highlight>
              <a:latin typeface="EB Garamond" panose="00000500000000000000" pitchFamily="2" charset="0"/>
              <a:ea typeface="EB Garamond" panose="00000500000000000000" pitchFamily="2" charset="0"/>
              <a:cs typeface="Arial"/>
              <a:sym typeface="Arial"/>
            </a:endParaRPr>
          </a:p>
          <a:p>
            <a:pPr marL="457200" lvl="0" indent="-349250" algn="l" rtl="0">
              <a:spcBef>
                <a:spcPts val="0"/>
              </a:spcBef>
              <a:spcAft>
                <a:spcPts val="0"/>
              </a:spcAft>
              <a:buClr>
                <a:schemeClr val="dk1"/>
              </a:buClr>
              <a:buSzPts val="1900"/>
              <a:buFont typeface="Arial"/>
              <a:buChar char="●"/>
            </a:pPr>
            <a:r>
              <a:rPr lang="en-US" sz="1900" dirty="0">
                <a:highlight>
                  <a:srgbClr val="FFFFFF"/>
                </a:highlight>
                <a:latin typeface="EB Garamond" panose="00000500000000000000" pitchFamily="2" charset="0"/>
                <a:ea typeface="EB Garamond" panose="00000500000000000000" pitchFamily="2" charset="0"/>
                <a:cs typeface="Arial"/>
                <a:sym typeface="Arial"/>
              </a:rPr>
              <a:t>Used </a:t>
            </a:r>
            <a:r>
              <a:rPr lang="en-US" sz="1900" b="1" dirty="0">
                <a:highlight>
                  <a:srgbClr val="FFFFFF"/>
                </a:highlight>
                <a:latin typeface="EB Garamond" panose="00000500000000000000" pitchFamily="2" charset="0"/>
                <a:ea typeface="EB Garamond" panose="00000500000000000000" pitchFamily="2" charset="0"/>
                <a:cs typeface="Arial"/>
                <a:sym typeface="Arial"/>
              </a:rPr>
              <a:t>GSM SIM800L</a:t>
            </a:r>
            <a:r>
              <a:rPr lang="en-US" sz="1900" dirty="0">
                <a:highlight>
                  <a:srgbClr val="FFFFFF"/>
                </a:highlight>
                <a:latin typeface="EB Garamond" panose="00000500000000000000" pitchFamily="2" charset="0"/>
                <a:ea typeface="EB Garamond" panose="00000500000000000000" pitchFamily="2" charset="0"/>
                <a:cs typeface="Arial"/>
                <a:sym typeface="Arial"/>
              </a:rPr>
              <a:t> for mobile communication.</a:t>
            </a:r>
            <a:endParaRPr sz="1900" dirty="0">
              <a:highlight>
                <a:srgbClr val="FFFFFF"/>
              </a:highlight>
              <a:latin typeface="EB Garamond" panose="00000500000000000000" pitchFamily="2" charset="0"/>
              <a:ea typeface="EB Garamond" panose="00000500000000000000" pitchFamily="2" charset="0"/>
              <a:cs typeface="Arial"/>
              <a:sym typeface="Arial"/>
            </a:endParaRPr>
          </a:p>
          <a:p>
            <a:pPr marL="457200" lvl="0" indent="-349250" algn="l" rtl="0">
              <a:spcBef>
                <a:spcPts val="0"/>
              </a:spcBef>
              <a:spcAft>
                <a:spcPts val="0"/>
              </a:spcAft>
              <a:buClr>
                <a:schemeClr val="dk1"/>
              </a:buClr>
              <a:buSzPts val="1900"/>
              <a:buFont typeface="Arial"/>
              <a:buChar char="●"/>
            </a:pPr>
            <a:r>
              <a:rPr lang="en-US" sz="1900" dirty="0">
                <a:highlight>
                  <a:srgbClr val="FFFFFF"/>
                </a:highlight>
                <a:latin typeface="EB Garamond" panose="00000500000000000000" pitchFamily="2" charset="0"/>
                <a:ea typeface="EB Garamond" panose="00000500000000000000" pitchFamily="2" charset="0"/>
                <a:cs typeface="Arial"/>
                <a:sym typeface="Arial"/>
              </a:rPr>
              <a:t>If the ultrasonic sensor detects some obstacle ahead, it will check for which direction to turn and proceeds forward.</a:t>
            </a:r>
            <a:endParaRPr sz="1900" dirty="0">
              <a:highlight>
                <a:srgbClr val="FFFFFF"/>
              </a:highlight>
              <a:latin typeface="EB Garamond" panose="00000500000000000000" pitchFamily="2" charset="0"/>
              <a:ea typeface="EB Garamond" panose="00000500000000000000" pitchFamily="2" charset="0"/>
              <a:cs typeface="Arial"/>
              <a:sym typeface="Arial"/>
            </a:endParaRPr>
          </a:p>
          <a:p>
            <a:pPr marL="457200" lvl="0" indent="-349250" algn="l" rtl="0">
              <a:spcBef>
                <a:spcPts val="0"/>
              </a:spcBef>
              <a:spcAft>
                <a:spcPts val="0"/>
              </a:spcAft>
              <a:buClr>
                <a:schemeClr val="dk1"/>
              </a:buClr>
              <a:buSzPts val="1900"/>
              <a:buFont typeface="Arial"/>
              <a:buChar char="●"/>
            </a:pPr>
            <a:r>
              <a:rPr lang="en-US" sz="1900" dirty="0">
                <a:highlight>
                  <a:srgbClr val="FFFFFF"/>
                </a:highlight>
                <a:latin typeface="EB Garamond" panose="00000500000000000000" pitchFamily="2" charset="0"/>
                <a:ea typeface="EB Garamond" panose="00000500000000000000" pitchFamily="2" charset="0"/>
                <a:cs typeface="Arial"/>
                <a:sym typeface="Arial"/>
              </a:rPr>
              <a:t>Infrared sensor at side detects the free slot to be park in.</a:t>
            </a:r>
            <a:endParaRPr sz="1900" dirty="0">
              <a:highlight>
                <a:srgbClr val="FFFFFF"/>
              </a:highlight>
              <a:latin typeface="EB Garamond" panose="00000500000000000000" pitchFamily="2" charset="0"/>
              <a:ea typeface="EB Garamond" panose="00000500000000000000" pitchFamily="2" charset="0"/>
              <a:cs typeface="Arial"/>
              <a:sym typeface="Arial"/>
            </a:endParaRPr>
          </a:p>
          <a:p>
            <a:pPr marL="457200" lvl="0" indent="-349250" algn="l" rtl="0">
              <a:spcBef>
                <a:spcPts val="0"/>
              </a:spcBef>
              <a:spcAft>
                <a:spcPts val="0"/>
              </a:spcAft>
              <a:buClr>
                <a:schemeClr val="dk1"/>
              </a:buClr>
              <a:buSzPts val="1900"/>
              <a:buFont typeface="Arial"/>
              <a:buChar char="●"/>
            </a:pPr>
            <a:r>
              <a:rPr lang="en-US" sz="1900" dirty="0">
                <a:highlight>
                  <a:srgbClr val="FFFFFF"/>
                </a:highlight>
                <a:latin typeface="EB Garamond" panose="00000500000000000000" pitchFamily="2" charset="0"/>
                <a:ea typeface="EB Garamond" panose="00000500000000000000" pitchFamily="2" charset="0"/>
                <a:cs typeface="Arial"/>
                <a:sym typeface="Arial"/>
              </a:rPr>
              <a:t>Gyro sensor will be used to detect accidents, soon after that GSM module will send message with location to any of the family member.</a:t>
            </a:r>
            <a:endParaRPr sz="1900" dirty="0">
              <a:highlight>
                <a:srgbClr val="FFFFFF"/>
              </a:highlight>
              <a:latin typeface="EB Garamond" panose="00000500000000000000" pitchFamily="2" charset="0"/>
              <a:ea typeface="EB Garamond" panose="00000500000000000000" pitchFamily="2" charset="0"/>
              <a:cs typeface="Arial"/>
              <a:sym typeface="Arial"/>
            </a:endParaRPr>
          </a:p>
          <a:p>
            <a:pPr marL="457200" lvl="0" indent="-349250" algn="l" rtl="0">
              <a:spcBef>
                <a:spcPts val="0"/>
              </a:spcBef>
              <a:spcAft>
                <a:spcPts val="0"/>
              </a:spcAft>
              <a:buClr>
                <a:schemeClr val="dk1"/>
              </a:buClr>
              <a:buSzPts val="1900"/>
              <a:buFont typeface="Arial"/>
              <a:buChar char="●"/>
            </a:pPr>
            <a:r>
              <a:rPr lang="en-US" sz="1900" dirty="0">
                <a:highlight>
                  <a:srgbClr val="FFFFFF"/>
                </a:highlight>
                <a:latin typeface="EB Garamond" panose="00000500000000000000" pitchFamily="2" charset="0"/>
                <a:ea typeface="EB Garamond" panose="00000500000000000000" pitchFamily="2" charset="0"/>
                <a:cs typeface="Arial"/>
                <a:sym typeface="Arial"/>
              </a:rPr>
              <a:t>Create an android application to provide a user interface for communication with the user.</a:t>
            </a:r>
            <a:endParaRPr sz="1900" dirty="0">
              <a:highlight>
                <a:srgbClr val="FFFFFF"/>
              </a:highlight>
              <a:latin typeface="EB Garamond" panose="00000500000000000000" pitchFamily="2" charset="0"/>
              <a:ea typeface="EB Garamond" panose="00000500000000000000" pitchFamily="2" charset="0"/>
              <a:cs typeface="Arial"/>
              <a:sym typeface="Arial"/>
            </a:endParaRPr>
          </a:p>
          <a:p>
            <a:pPr marL="457200" lvl="0" indent="-342900" algn="l" rtl="0">
              <a:spcBef>
                <a:spcPts val="0"/>
              </a:spcBef>
              <a:spcAft>
                <a:spcPts val="0"/>
              </a:spcAft>
              <a:buClr>
                <a:schemeClr val="dk1"/>
              </a:buClr>
              <a:buSzPts val="1800"/>
              <a:buFont typeface="Arial"/>
              <a:buChar char="●"/>
            </a:pPr>
            <a:r>
              <a:rPr lang="en-US" sz="1900" dirty="0">
                <a:highlight>
                  <a:srgbClr val="FFFFFF"/>
                </a:highlight>
                <a:latin typeface="EB Garamond" panose="00000500000000000000" pitchFamily="2" charset="0"/>
                <a:ea typeface="EB Garamond" panose="00000500000000000000" pitchFamily="2" charset="0"/>
                <a:cs typeface="Arial"/>
                <a:sym typeface="Arial"/>
              </a:rPr>
              <a:t>Mobile app will show the current status of the parking slots to the user, if slot is free, the data of the IR sensor will be displayed on the app through </a:t>
            </a:r>
            <a:r>
              <a:rPr lang="en-US" sz="1900" b="1" dirty="0">
                <a:highlight>
                  <a:srgbClr val="FFFFFF"/>
                </a:highlight>
                <a:latin typeface="EB Garamond" panose="00000500000000000000" pitchFamily="2" charset="0"/>
                <a:ea typeface="EB Garamond" panose="00000500000000000000" pitchFamily="2" charset="0"/>
                <a:cs typeface="Arial"/>
                <a:sym typeface="Arial"/>
              </a:rPr>
              <a:t>ESP8266 BT module</a:t>
            </a:r>
            <a:r>
              <a:rPr lang="en-US" sz="1900" dirty="0">
                <a:highlight>
                  <a:srgbClr val="FFFFFF"/>
                </a:highlight>
                <a:latin typeface="EB Garamond" panose="00000500000000000000" pitchFamily="2" charset="0"/>
                <a:ea typeface="EB Garamond" panose="00000500000000000000" pitchFamily="2" charset="0"/>
                <a:cs typeface="Arial"/>
                <a:sym typeface="Arial"/>
              </a:rPr>
              <a:t> which uses </a:t>
            </a:r>
            <a:r>
              <a:rPr lang="en-US" sz="1900" b="1" dirty="0">
                <a:highlight>
                  <a:srgbClr val="FFFFFF"/>
                </a:highlight>
                <a:latin typeface="EB Garamond" panose="00000500000000000000" pitchFamily="2" charset="0"/>
                <a:ea typeface="EB Garamond" panose="00000500000000000000" pitchFamily="2" charset="0"/>
                <a:cs typeface="Arial"/>
                <a:sym typeface="Arial"/>
              </a:rPr>
              <a:t>MQTT</a:t>
            </a:r>
            <a:r>
              <a:rPr lang="en-US" sz="1200" dirty="0">
                <a:highlight>
                  <a:srgbClr val="FFFFFF"/>
                </a:highlight>
                <a:latin typeface="EB Garamond" panose="00000500000000000000" pitchFamily="2" charset="0"/>
                <a:ea typeface="EB Garamond" panose="00000500000000000000" pitchFamily="2" charset="0"/>
                <a:cs typeface="Arial"/>
                <a:sym typeface="Arial"/>
              </a:rPr>
              <a:t>.</a:t>
            </a:r>
            <a:endParaRPr sz="1200" dirty="0">
              <a:highlight>
                <a:srgbClr val="FFFFFF"/>
              </a:highlight>
              <a:latin typeface="EB Garamond" panose="00000500000000000000" pitchFamily="2" charset="0"/>
              <a:ea typeface="EB Garamond" panose="00000500000000000000" pitchFamily="2" charset="0"/>
              <a:cs typeface="Arial"/>
              <a:sym typeface="Arial"/>
            </a:endParaRPr>
          </a:p>
          <a:p>
            <a:pPr marL="0" lvl="0" indent="0" algn="l" rtl="0">
              <a:spcBef>
                <a:spcPts val="360"/>
              </a:spcBef>
              <a:spcAft>
                <a:spcPts val="0"/>
              </a:spcAft>
              <a:buNone/>
            </a:pPr>
            <a:endParaRPr dirty="0"/>
          </a:p>
        </p:txBody>
      </p:sp>
      <p:sp>
        <p:nvSpPr>
          <p:cNvPr id="282" name="Google Shape;282;g198660f8191_0_0"/>
          <p:cNvSpPr txBox="1">
            <a:spLocks noGrp="1"/>
          </p:cNvSpPr>
          <p:nvPr>
            <p:ph type="sldNum" idx="12"/>
          </p:nvPr>
        </p:nvSpPr>
        <p:spPr>
          <a:xfrm>
            <a:off x="11033043" y="342250"/>
            <a:ext cx="987600" cy="27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846</Words>
  <Application>Microsoft Office PowerPoint</Application>
  <PresentationFormat>Widescreen</PresentationFormat>
  <Paragraphs>102</Paragraphs>
  <Slides>13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EB Garamond Medium</vt:lpstr>
      <vt:lpstr>Arial Black</vt:lpstr>
      <vt:lpstr>EB Garamond</vt:lpstr>
      <vt:lpstr>Office Theme</vt:lpstr>
      <vt:lpstr> Automatic Car Parking and Accident Detection  </vt:lpstr>
      <vt:lpstr>AGENDA</vt:lpstr>
      <vt:lpstr>INTRODUCTION</vt:lpstr>
      <vt:lpstr>HARDWARE USED IN THIS PROJECT</vt:lpstr>
      <vt:lpstr>ASSEMBLING THE HARDWARE   </vt:lpstr>
      <vt:lpstr>PowerPoint Presentation</vt:lpstr>
      <vt:lpstr>PARKING ALGORITHM  </vt:lpstr>
      <vt:lpstr>Accident Detection</vt:lpstr>
      <vt:lpstr>Methodology</vt:lpstr>
      <vt:lpstr>PowerPoint Presentation</vt:lpstr>
      <vt:lpstr>Flow Diagram</vt:lpstr>
      <vt:lpstr>PowerPoint Presentation</vt:lpstr>
      <vt:lpstr>SUMMARY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WITH  AUTOMATIC PARKING  AND ACCIDENT DETECTION SYSTEM WITH WIRELESS CONTROL   </dc:title>
  <dc:creator>Rohit kumar</dc:creator>
  <cp:lastModifiedBy>Udit  Sethi</cp:lastModifiedBy>
  <cp:revision>3</cp:revision>
  <dcterms:created xsi:type="dcterms:W3CDTF">2022-11-15T15:14:06Z</dcterms:created>
  <dcterms:modified xsi:type="dcterms:W3CDTF">2023-11-18T10:20:07Z</dcterms:modified>
</cp:coreProperties>
</file>